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93455" r:id="rId4"/>
  </p:sldMasterIdLst>
  <p:notesMasterIdLst>
    <p:notesMasterId r:id="rId23"/>
  </p:notesMasterIdLst>
  <p:handoutMasterIdLst>
    <p:handoutMasterId r:id="rId24"/>
  </p:handoutMasterIdLst>
  <p:sldIdLst>
    <p:sldId id="591" r:id="rId5"/>
    <p:sldId id="595" r:id="rId6"/>
    <p:sldId id="10003" r:id="rId7"/>
    <p:sldId id="10016" r:id="rId8"/>
    <p:sldId id="1488" r:id="rId9"/>
    <p:sldId id="10014" r:id="rId10"/>
    <p:sldId id="349" r:id="rId11"/>
    <p:sldId id="9988" r:id="rId12"/>
    <p:sldId id="478" r:id="rId13"/>
    <p:sldId id="10011" r:id="rId14"/>
    <p:sldId id="10010" r:id="rId15"/>
    <p:sldId id="10012" r:id="rId16"/>
    <p:sldId id="1513" r:id="rId17"/>
    <p:sldId id="10017" r:id="rId18"/>
    <p:sldId id="10013" r:id="rId19"/>
    <p:sldId id="10006" r:id="rId20"/>
    <p:sldId id="9945" r:id="rId21"/>
    <p:sldId id="9937" r:id="rId22"/>
  </p:sldIdLst>
  <p:sldSz cx="10367963" cy="5832475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de Pro Bold" panose="020B0604020202020204" charset="0"/>
      <p:regular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Lato Regular" panose="020F0502020204030203" pitchFamily="34" charset="0"/>
      <p:regular r:id="rId34"/>
    </p:embeddedFont>
    <p:embeddedFont>
      <p:font typeface="Roboto Mono" panose="00000009000000000000" pitchFamily="49" charset="0"/>
      <p:regular r:id="rId35"/>
      <p:bold r:id="rId36"/>
      <p:italic r:id="rId37"/>
    </p:embeddedFont>
  </p:embeddedFontLst>
  <p:defaultTextStyle>
    <a:defPPr>
      <a:defRPr lang="en-US"/>
    </a:defPPr>
    <a:lvl1pPr marL="0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1pPr>
    <a:lvl2pPr marL="518373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2pPr>
    <a:lvl3pPr marL="1036747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3pPr>
    <a:lvl4pPr marL="1555120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4pPr>
    <a:lvl5pPr marL="2073493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5pPr>
    <a:lvl6pPr marL="2591867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6pPr>
    <a:lvl7pPr marL="3110240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7pPr>
    <a:lvl8pPr marL="3628614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8pPr>
    <a:lvl9pPr marL="4146987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92B5E217-8BA2-904E-BFB9-F2E3DA5369AA}">
          <p14:sldIdLst>
            <p14:sldId id="591"/>
            <p14:sldId id="595"/>
            <p14:sldId id="10003"/>
            <p14:sldId id="10016"/>
            <p14:sldId id="1488"/>
            <p14:sldId id="10014"/>
            <p14:sldId id="349"/>
            <p14:sldId id="9988"/>
            <p14:sldId id="478"/>
            <p14:sldId id="10011"/>
            <p14:sldId id="10010"/>
            <p14:sldId id="10012"/>
            <p14:sldId id="1513"/>
            <p14:sldId id="10017"/>
            <p14:sldId id="10013"/>
            <p14:sldId id="10006"/>
            <p14:sldId id="9945"/>
            <p14:sldId id="993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årten Västerdal" initials="MV" lastIdx="1" clrIdx="0">
    <p:extLst>
      <p:ext uri="{19B8F6BF-5375-455C-9EA6-DF929625EA0E}">
        <p15:presenceInfo xmlns:p15="http://schemas.microsoft.com/office/powerpoint/2012/main" userId="S::marten.vasterdal@ri.se::045de14c-fa18-4e30-b742-126234b1e8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AEA7"/>
    <a:srgbClr val="F8FBF9"/>
    <a:srgbClr val="FFF4D4"/>
    <a:srgbClr val="E6851B"/>
    <a:srgbClr val="FDE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9" autoAdjust="0"/>
    <p:restoredTop sz="87650" autoAdjust="0"/>
  </p:normalViewPr>
  <p:slideViewPr>
    <p:cSldViewPr snapToGrid="0" snapToObjects="1">
      <p:cViewPr varScale="1">
        <p:scale>
          <a:sx n="111" d="100"/>
          <a:sy n="111" d="100"/>
        </p:scale>
        <p:origin x="32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 showGuides="1">
      <p:cViewPr varScale="1">
        <p:scale>
          <a:sx n="121" d="100"/>
          <a:sy n="121" d="100"/>
        </p:scale>
        <p:origin x="50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22863B-5283-4BB3-9A8D-8EEEA30AC3D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2E9CAE93-0FCC-4582-A725-85F608BFD277}">
      <dgm:prSet phldrT="[Text]"/>
      <dgm:spPr>
        <a:solidFill>
          <a:srgbClr val="8CC8C7"/>
        </a:solidFill>
      </dgm:spPr>
      <dgm:t>
        <a:bodyPr/>
        <a:lstStyle/>
        <a:p>
          <a:r>
            <a:rPr lang="sv-SE" b="1" dirty="0">
              <a:solidFill>
                <a:schemeClr val="tx1"/>
              </a:solidFill>
            </a:rPr>
            <a:t>Bakgrund</a:t>
          </a:r>
        </a:p>
      </dgm:t>
    </dgm:pt>
    <dgm:pt modelId="{985BBE5B-33B2-4276-A52F-D4CF090A8D36}" type="parTrans" cxnId="{50C4ECE3-FC15-4C98-B4A8-EF1306B05814}">
      <dgm:prSet/>
      <dgm:spPr/>
      <dgm:t>
        <a:bodyPr/>
        <a:lstStyle/>
        <a:p>
          <a:endParaRPr lang="sv-SE"/>
        </a:p>
      </dgm:t>
    </dgm:pt>
    <dgm:pt modelId="{6B6BF7A6-7BE4-412A-8962-1AD08DA74342}" type="sibTrans" cxnId="{50C4ECE3-FC15-4C98-B4A8-EF1306B05814}">
      <dgm:prSet/>
      <dgm:spPr/>
      <dgm:t>
        <a:bodyPr/>
        <a:lstStyle/>
        <a:p>
          <a:endParaRPr lang="sv-SE"/>
        </a:p>
      </dgm:t>
    </dgm:pt>
    <dgm:pt modelId="{1FECF734-3A00-4AF0-A0B8-26DBD0150A8D}">
      <dgm:prSet phldrT="[Text]"/>
      <dgm:spPr/>
      <dgm:t>
        <a:bodyPr/>
        <a:lstStyle/>
        <a:p>
          <a:r>
            <a:rPr lang="sv-SE" dirty="0"/>
            <a:t>Om projektet</a:t>
          </a:r>
        </a:p>
      </dgm:t>
    </dgm:pt>
    <dgm:pt modelId="{703FDB78-3A65-4355-B83E-C6886EFC1983}" type="parTrans" cxnId="{8529BF7C-F1C3-4805-8220-E616E9E8A195}">
      <dgm:prSet/>
      <dgm:spPr/>
      <dgm:t>
        <a:bodyPr/>
        <a:lstStyle/>
        <a:p>
          <a:endParaRPr lang="sv-SE"/>
        </a:p>
      </dgm:t>
    </dgm:pt>
    <dgm:pt modelId="{FC1ECA48-05DD-4572-ADBB-93F948067165}" type="sibTrans" cxnId="{8529BF7C-F1C3-4805-8220-E616E9E8A195}">
      <dgm:prSet/>
      <dgm:spPr/>
      <dgm:t>
        <a:bodyPr/>
        <a:lstStyle/>
        <a:p>
          <a:endParaRPr lang="sv-SE"/>
        </a:p>
      </dgm:t>
    </dgm:pt>
    <dgm:pt modelId="{077E23C4-02DD-4F06-A9AB-8920D9AFCE1D}">
      <dgm:prSet phldrT="[Text]"/>
      <dgm:spPr/>
      <dgm:t>
        <a:bodyPr/>
        <a:lstStyle/>
        <a:p>
          <a:r>
            <a:rPr lang="sv-SE" dirty="0"/>
            <a:t>Metod</a:t>
          </a:r>
        </a:p>
      </dgm:t>
    </dgm:pt>
    <dgm:pt modelId="{EC69CED8-CFA9-4B31-9485-3C4DA42D79DA}" type="parTrans" cxnId="{A58D63C3-9D40-413A-BE8F-0A4DF46FDFDC}">
      <dgm:prSet/>
      <dgm:spPr/>
      <dgm:t>
        <a:bodyPr/>
        <a:lstStyle/>
        <a:p>
          <a:endParaRPr lang="sv-SE"/>
        </a:p>
      </dgm:t>
    </dgm:pt>
    <dgm:pt modelId="{CA0BDBE3-F535-4415-9BA9-10335E9FBEB5}" type="sibTrans" cxnId="{A58D63C3-9D40-413A-BE8F-0A4DF46FDFDC}">
      <dgm:prSet/>
      <dgm:spPr/>
      <dgm:t>
        <a:bodyPr/>
        <a:lstStyle/>
        <a:p>
          <a:endParaRPr lang="sv-SE"/>
        </a:p>
      </dgm:t>
    </dgm:pt>
    <dgm:pt modelId="{CA1E73FF-59B0-47FB-9D34-D67077216C02}">
      <dgm:prSet phldrT="[Text]"/>
      <dgm:spPr/>
      <dgm:t>
        <a:bodyPr/>
        <a:lstStyle/>
        <a:p>
          <a:r>
            <a:rPr lang="sv-SE" dirty="0"/>
            <a:t>Utdrag från databasen</a:t>
          </a:r>
        </a:p>
      </dgm:t>
    </dgm:pt>
    <dgm:pt modelId="{D21AE4A9-5367-4FEE-A9CA-0DD870E725E9}" type="parTrans" cxnId="{C6EB567A-BD1E-46AF-BE84-492FF6E3C6A4}">
      <dgm:prSet/>
      <dgm:spPr/>
      <dgm:t>
        <a:bodyPr/>
        <a:lstStyle/>
        <a:p>
          <a:endParaRPr lang="sv-SE"/>
        </a:p>
      </dgm:t>
    </dgm:pt>
    <dgm:pt modelId="{CF9A98BE-E626-4897-A6DA-7409E0A356DE}" type="sibTrans" cxnId="{C6EB567A-BD1E-46AF-BE84-492FF6E3C6A4}">
      <dgm:prSet/>
      <dgm:spPr/>
      <dgm:t>
        <a:bodyPr/>
        <a:lstStyle/>
        <a:p>
          <a:endParaRPr lang="sv-SE"/>
        </a:p>
      </dgm:t>
    </dgm:pt>
    <dgm:pt modelId="{E043F655-DF5C-4910-BFF0-61E191519CD9}">
      <dgm:prSet phldrT="[Text]"/>
      <dgm:spPr/>
      <dgm:t>
        <a:bodyPr/>
        <a:lstStyle/>
        <a:p>
          <a:r>
            <a:rPr lang="sv-SE" dirty="0"/>
            <a:t>Vidareutveckling av databasen</a:t>
          </a:r>
        </a:p>
      </dgm:t>
    </dgm:pt>
    <dgm:pt modelId="{A1F93D46-9ABC-45C7-8341-22CAE24ACE5A}" type="parTrans" cxnId="{87D32AF6-7F0E-4A0A-9706-BFA622C60E18}">
      <dgm:prSet/>
      <dgm:spPr/>
      <dgm:t>
        <a:bodyPr/>
        <a:lstStyle/>
        <a:p>
          <a:endParaRPr lang="sv-SE"/>
        </a:p>
      </dgm:t>
    </dgm:pt>
    <dgm:pt modelId="{F6CE5B11-F3D9-4C66-91BF-A38782E2A7EB}" type="sibTrans" cxnId="{87D32AF6-7F0E-4A0A-9706-BFA622C60E18}">
      <dgm:prSet/>
      <dgm:spPr/>
      <dgm:t>
        <a:bodyPr/>
        <a:lstStyle/>
        <a:p>
          <a:endParaRPr lang="sv-SE"/>
        </a:p>
      </dgm:t>
    </dgm:pt>
    <dgm:pt modelId="{75B3B06B-BC57-4634-8DC1-663A588CF0EF}" type="pres">
      <dgm:prSet presAssocID="{AF22863B-5283-4BB3-9A8D-8EEEA30AC3D2}" presName="Name0" presStyleCnt="0">
        <dgm:presLayoutVars>
          <dgm:dir/>
          <dgm:resizeHandles val="exact"/>
        </dgm:presLayoutVars>
      </dgm:prSet>
      <dgm:spPr/>
    </dgm:pt>
    <dgm:pt modelId="{B8198F87-2F30-43BE-858A-CA58014F8CCF}" type="pres">
      <dgm:prSet presAssocID="{2E9CAE93-0FCC-4582-A725-85F608BFD277}" presName="parTxOnly" presStyleLbl="node1" presStyleIdx="0" presStyleCnt="5">
        <dgm:presLayoutVars>
          <dgm:bulletEnabled val="1"/>
        </dgm:presLayoutVars>
      </dgm:prSet>
      <dgm:spPr/>
    </dgm:pt>
    <dgm:pt modelId="{42463703-E149-49DA-9FF1-F7B7CCE3BDAA}" type="pres">
      <dgm:prSet presAssocID="{6B6BF7A6-7BE4-412A-8962-1AD08DA74342}" presName="parSpace" presStyleCnt="0"/>
      <dgm:spPr/>
    </dgm:pt>
    <dgm:pt modelId="{5AA5AB36-E3A1-458C-8768-D2B23CFBCFCC}" type="pres">
      <dgm:prSet presAssocID="{1FECF734-3A00-4AF0-A0B8-26DBD0150A8D}" presName="parTxOnly" presStyleLbl="node1" presStyleIdx="1" presStyleCnt="5">
        <dgm:presLayoutVars>
          <dgm:bulletEnabled val="1"/>
        </dgm:presLayoutVars>
      </dgm:prSet>
      <dgm:spPr/>
    </dgm:pt>
    <dgm:pt modelId="{AB6B4894-CC45-4225-BBD9-E03FCDF7640E}" type="pres">
      <dgm:prSet presAssocID="{FC1ECA48-05DD-4572-ADBB-93F948067165}" presName="parSpace" presStyleCnt="0"/>
      <dgm:spPr/>
    </dgm:pt>
    <dgm:pt modelId="{5345C422-7011-4FD7-92D5-F8DF0DD2B4F5}" type="pres">
      <dgm:prSet presAssocID="{077E23C4-02DD-4F06-A9AB-8920D9AFCE1D}" presName="parTxOnly" presStyleLbl="node1" presStyleIdx="2" presStyleCnt="5">
        <dgm:presLayoutVars>
          <dgm:bulletEnabled val="1"/>
        </dgm:presLayoutVars>
      </dgm:prSet>
      <dgm:spPr/>
    </dgm:pt>
    <dgm:pt modelId="{6B3AA7ED-E9E6-42BA-8663-AF3A5E8A0C25}" type="pres">
      <dgm:prSet presAssocID="{CA0BDBE3-F535-4415-9BA9-10335E9FBEB5}" presName="parSpace" presStyleCnt="0"/>
      <dgm:spPr/>
    </dgm:pt>
    <dgm:pt modelId="{2F9CE6F6-D248-46F6-BD24-8958227ACC6B}" type="pres">
      <dgm:prSet presAssocID="{CA1E73FF-59B0-47FB-9D34-D67077216C02}" presName="parTxOnly" presStyleLbl="node1" presStyleIdx="3" presStyleCnt="5">
        <dgm:presLayoutVars>
          <dgm:bulletEnabled val="1"/>
        </dgm:presLayoutVars>
      </dgm:prSet>
      <dgm:spPr/>
    </dgm:pt>
    <dgm:pt modelId="{15711B56-BC4D-4068-8BAD-0318EF63B527}" type="pres">
      <dgm:prSet presAssocID="{CF9A98BE-E626-4897-A6DA-7409E0A356DE}" presName="parSpace" presStyleCnt="0"/>
      <dgm:spPr/>
    </dgm:pt>
    <dgm:pt modelId="{B5E9551D-F710-4C31-A423-D7BF3834EBF2}" type="pres">
      <dgm:prSet presAssocID="{E043F655-DF5C-4910-BFF0-61E191519CD9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1E05710-676A-4C3A-9154-E8E2E4BE7684}" type="presOf" srcId="{E043F655-DF5C-4910-BFF0-61E191519CD9}" destId="{B5E9551D-F710-4C31-A423-D7BF3834EBF2}" srcOrd="0" destOrd="0" presId="urn:microsoft.com/office/officeart/2005/8/layout/hChevron3"/>
    <dgm:cxn modelId="{1E15D529-7AD4-4E06-AFB2-3D02BFB312DF}" type="presOf" srcId="{2E9CAE93-0FCC-4582-A725-85F608BFD277}" destId="{B8198F87-2F30-43BE-858A-CA58014F8CCF}" srcOrd="0" destOrd="0" presId="urn:microsoft.com/office/officeart/2005/8/layout/hChevron3"/>
    <dgm:cxn modelId="{30E03135-E137-4DF4-88A5-0E51666883B8}" type="presOf" srcId="{077E23C4-02DD-4F06-A9AB-8920D9AFCE1D}" destId="{5345C422-7011-4FD7-92D5-F8DF0DD2B4F5}" srcOrd="0" destOrd="0" presId="urn:microsoft.com/office/officeart/2005/8/layout/hChevron3"/>
    <dgm:cxn modelId="{308BF25D-C059-49AA-91AF-18B577766959}" type="presOf" srcId="{AF22863B-5283-4BB3-9A8D-8EEEA30AC3D2}" destId="{75B3B06B-BC57-4634-8DC1-663A588CF0EF}" srcOrd="0" destOrd="0" presId="urn:microsoft.com/office/officeart/2005/8/layout/hChevron3"/>
    <dgm:cxn modelId="{C6EB567A-BD1E-46AF-BE84-492FF6E3C6A4}" srcId="{AF22863B-5283-4BB3-9A8D-8EEEA30AC3D2}" destId="{CA1E73FF-59B0-47FB-9D34-D67077216C02}" srcOrd="3" destOrd="0" parTransId="{D21AE4A9-5367-4FEE-A9CA-0DD870E725E9}" sibTransId="{CF9A98BE-E626-4897-A6DA-7409E0A356DE}"/>
    <dgm:cxn modelId="{8529BF7C-F1C3-4805-8220-E616E9E8A195}" srcId="{AF22863B-5283-4BB3-9A8D-8EEEA30AC3D2}" destId="{1FECF734-3A00-4AF0-A0B8-26DBD0150A8D}" srcOrd="1" destOrd="0" parTransId="{703FDB78-3A65-4355-B83E-C6886EFC1983}" sibTransId="{FC1ECA48-05DD-4572-ADBB-93F948067165}"/>
    <dgm:cxn modelId="{A58D63C3-9D40-413A-BE8F-0A4DF46FDFDC}" srcId="{AF22863B-5283-4BB3-9A8D-8EEEA30AC3D2}" destId="{077E23C4-02DD-4F06-A9AB-8920D9AFCE1D}" srcOrd="2" destOrd="0" parTransId="{EC69CED8-CFA9-4B31-9485-3C4DA42D79DA}" sibTransId="{CA0BDBE3-F535-4415-9BA9-10335E9FBEB5}"/>
    <dgm:cxn modelId="{32921DCA-7C9D-4CC6-9551-C92B8698926B}" type="presOf" srcId="{CA1E73FF-59B0-47FB-9D34-D67077216C02}" destId="{2F9CE6F6-D248-46F6-BD24-8958227ACC6B}" srcOrd="0" destOrd="0" presId="urn:microsoft.com/office/officeart/2005/8/layout/hChevron3"/>
    <dgm:cxn modelId="{BA90BAD6-4236-4478-8E57-A5A7C26BE270}" type="presOf" srcId="{1FECF734-3A00-4AF0-A0B8-26DBD0150A8D}" destId="{5AA5AB36-E3A1-458C-8768-D2B23CFBCFCC}" srcOrd="0" destOrd="0" presId="urn:microsoft.com/office/officeart/2005/8/layout/hChevron3"/>
    <dgm:cxn modelId="{50C4ECE3-FC15-4C98-B4A8-EF1306B05814}" srcId="{AF22863B-5283-4BB3-9A8D-8EEEA30AC3D2}" destId="{2E9CAE93-0FCC-4582-A725-85F608BFD277}" srcOrd="0" destOrd="0" parTransId="{985BBE5B-33B2-4276-A52F-D4CF090A8D36}" sibTransId="{6B6BF7A6-7BE4-412A-8962-1AD08DA74342}"/>
    <dgm:cxn modelId="{87D32AF6-7F0E-4A0A-9706-BFA622C60E18}" srcId="{AF22863B-5283-4BB3-9A8D-8EEEA30AC3D2}" destId="{E043F655-DF5C-4910-BFF0-61E191519CD9}" srcOrd="4" destOrd="0" parTransId="{A1F93D46-9ABC-45C7-8341-22CAE24ACE5A}" sibTransId="{F6CE5B11-F3D9-4C66-91BF-A38782E2A7EB}"/>
    <dgm:cxn modelId="{0630BDC6-1AD4-43AF-B1A0-02F60396B3FC}" type="presParOf" srcId="{75B3B06B-BC57-4634-8DC1-663A588CF0EF}" destId="{B8198F87-2F30-43BE-858A-CA58014F8CCF}" srcOrd="0" destOrd="0" presId="urn:microsoft.com/office/officeart/2005/8/layout/hChevron3"/>
    <dgm:cxn modelId="{9558E755-F91E-488F-A92F-AFA3FE260F72}" type="presParOf" srcId="{75B3B06B-BC57-4634-8DC1-663A588CF0EF}" destId="{42463703-E149-49DA-9FF1-F7B7CCE3BDAA}" srcOrd="1" destOrd="0" presId="urn:microsoft.com/office/officeart/2005/8/layout/hChevron3"/>
    <dgm:cxn modelId="{50C75E14-2801-4EBC-9428-414A8A7FF985}" type="presParOf" srcId="{75B3B06B-BC57-4634-8DC1-663A588CF0EF}" destId="{5AA5AB36-E3A1-458C-8768-D2B23CFBCFCC}" srcOrd="2" destOrd="0" presId="urn:microsoft.com/office/officeart/2005/8/layout/hChevron3"/>
    <dgm:cxn modelId="{E97AC296-2D51-4A1A-B65B-0AA2EA447817}" type="presParOf" srcId="{75B3B06B-BC57-4634-8DC1-663A588CF0EF}" destId="{AB6B4894-CC45-4225-BBD9-E03FCDF7640E}" srcOrd="3" destOrd="0" presId="urn:microsoft.com/office/officeart/2005/8/layout/hChevron3"/>
    <dgm:cxn modelId="{2052788E-C69A-43BF-BE6F-8F0A464CD7B6}" type="presParOf" srcId="{75B3B06B-BC57-4634-8DC1-663A588CF0EF}" destId="{5345C422-7011-4FD7-92D5-F8DF0DD2B4F5}" srcOrd="4" destOrd="0" presId="urn:microsoft.com/office/officeart/2005/8/layout/hChevron3"/>
    <dgm:cxn modelId="{FB50935D-E4C8-4E6C-81D8-572780FA16E7}" type="presParOf" srcId="{75B3B06B-BC57-4634-8DC1-663A588CF0EF}" destId="{6B3AA7ED-E9E6-42BA-8663-AF3A5E8A0C25}" srcOrd="5" destOrd="0" presId="urn:microsoft.com/office/officeart/2005/8/layout/hChevron3"/>
    <dgm:cxn modelId="{B04CB9A0-E6DE-4B10-9EDE-F6C5E2AFBCEA}" type="presParOf" srcId="{75B3B06B-BC57-4634-8DC1-663A588CF0EF}" destId="{2F9CE6F6-D248-46F6-BD24-8958227ACC6B}" srcOrd="6" destOrd="0" presId="urn:microsoft.com/office/officeart/2005/8/layout/hChevron3"/>
    <dgm:cxn modelId="{9F114952-14B2-4F25-99BB-4316D0BAE565}" type="presParOf" srcId="{75B3B06B-BC57-4634-8DC1-663A588CF0EF}" destId="{15711B56-BC4D-4068-8BAD-0318EF63B527}" srcOrd="7" destOrd="0" presId="urn:microsoft.com/office/officeart/2005/8/layout/hChevron3"/>
    <dgm:cxn modelId="{34F56DF5-16BC-4323-BE18-9BECA0751739}" type="presParOf" srcId="{75B3B06B-BC57-4634-8DC1-663A588CF0EF}" destId="{B5E9551D-F710-4C31-A423-D7BF3834EBF2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F22863B-5283-4BB3-9A8D-8EEEA30AC3D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2E9CAE93-0FCC-4582-A725-85F608BFD277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Bakgrund</a:t>
          </a:r>
        </a:p>
      </dgm:t>
    </dgm:pt>
    <dgm:pt modelId="{985BBE5B-33B2-4276-A52F-D4CF090A8D36}" type="parTrans" cxnId="{50C4ECE3-FC15-4C98-B4A8-EF1306B05814}">
      <dgm:prSet/>
      <dgm:spPr/>
      <dgm:t>
        <a:bodyPr/>
        <a:lstStyle/>
        <a:p>
          <a:endParaRPr lang="sv-SE"/>
        </a:p>
      </dgm:t>
    </dgm:pt>
    <dgm:pt modelId="{6B6BF7A6-7BE4-412A-8962-1AD08DA74342}" type="sibTrans" cxnId="{50C4ECE3-FC15-4C98-B4A8-EF1306B05814}">
      <dgm:prSet/>
      <dgm:spPr/>
      <dgm:t>
        <a:bodyPr/>
        <a:lstStyle/>
        <a:p>
          <a:endParaRPr lang="sv-SE"/>
        </a:p>
      </dgm:t>
    </dgm:pt>
    <dgm:pt modelId="{1FECF734-3A00-4AF0-A0B8-26DBD0150A8D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Om projektet</a:t>
          </a:r>
        </a:p>
      </dgm:t>
    </dgm:pt>
    <dgm:pt modelId="{703FDB78-3A65-4355-B83E-C6886EFC1983}" type="parTrans" cxnId="{8529BF7C-F1C3-4805-8220-E616E9E8A195}">
      <dgm:prSet/>
      <dgm:spPr/>
      <dgm:t>
        <a:bodyPr/>
        <a:lstStyle/>
        <a:p>
          <a:endParaRPr lang="sv-SE"/>
        </a:p>
      </dgm:t>
    </dgm:pt>
    <dgm:pt modelId="{FC1ECA48-05DD-4572-ADBB-93F948067165}" type="sibTrans" cxnId="{8529BF7C-F1C3-4805-8220-E616E9E8A195}">
      <dgm:prSet/>
      <dgm:spPr/>
      <dgm:t>
        <a:bodyPr/>
        <a:lstStyle/>
        <a:p>
          <a:endParaRPr lang="sv-SE"/>
        </a:p>
      </dgm:t>
    </dgm:pt>
    <dgm:pt modelId="{077E23C4-02DD-4F06-A9AB-8920D9AFCE1D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Metod</a:t>
          </a:r>
        </a:p>
      </dgm:t>
    </dgm:pt>
    <dgm:pt modelId="{EC69CED8-CFA9-4B31-9485-3C4DA42D79DA}" type="parTrans" cxnId="{A58D63C3-9D40-413A-BE8F-0A4DF46FDFDC}">
      <dgm:prSet/>
      <dgm:spPr/>
      <dgm:t>
        <a:bodyPr/>
        <a:lstStyle/>
        <a:p>
          <a:endParaRPr lang="sv-SE"/>
        </a:p>
      </dgm:t>
    </dgm:pt>
    <dgm:pt modelId="{CA0BDBE3-F535-4415-9BA9-10335E9FBEB5}" type="sibTrans" cxnId="{A58D63C3-9D40-413A-BE8F-0A4DF46FDFDC}">
      <dgm:prSet/>
      <dgm:spPr/>
      <dgm:t>
        <a:bodyPr/>
        <a:lstStyle/>
        <a:p>
          <a:endParaRPr lang="sv-SE"/>
        </a:p>
      </dgm:t>
    </dgm:pt>
    <dgm:pt modelId="{CA1E73FF-59B0-47FB-9D34-D67077216C02}">
      <dgm:prSet phldrT="[Text]"/>
      <dgm:spPr>
        <a:solidFill>
          <a:srgbClr val="8CC8C7"/>
        </a:solidFill>
      </dgm:spPr>
      <dgm:t>
        <a:bodyPr/>
        <a:lstStyle/>
        <a:p>
          <a:r>
            <a:rPr lang="sv-SE" b="1" dirty="0">
              <a:solidFill>
                <a:schemeClr val="tx1"/>
              </a:solidFill>
            </a:rPr>
            <a:t>Utdrag från databasen</a:t>
          </a:r>
        </a:p>
      </dgm:t>
    </dgm:pt>
    <dgm:pt modelId="{D21AE4A9-5367-4FEE-A9CA-0DD870E725E9}" type="parTrans" cxnId="{C6EB567A-BD1E-46AF-BE84-492FF6E3C6A4}">
      <dgm:prSet/>
      <dgm:spPr/>
      <dgm:t>
        <a:bodyPr/>
        <a:lstStyle/>
        <a:p>
          <a:endParaRPr lang="sv-SE"/>
        </a:p>
      </dgm:t>
    </dgm:pt>
    <dgm:pt modelId="{CF9A98BE-E626-4897-A6DA-7409E0A356DE}" type="sibTrans" cxnId="{C6EB567A-BD1E-46AF-BE84-492FF6E3C6A4}">
      <dgm:prSet/>
      <dgm:spPr/>
      <dgm:t>
        <a:bodyPr/>
        <a:lstStyle/>
        <a:p>
          <a:endParaRPr lang="sv-SE"/>
        </a:p>
      </dgm:t>
    </dgm:pt>
    <dgm:pt modelId="{E043F655-DF5C-4910-BFF0-61E191519CD9}">
      <dgm:prSet phldrT="[Text]"/>
      <dgm:spPr/>
      <dgm:t>
        <a:bodyPr/>
        <a:lstStyle/>
        <a:p>
          <a:r>
            <a:rPr lang="sv-SE" dirty="0"/>
            <a:t>Vidareutveckling av databasen</a:t>
          </a:r>
        </a:p>
      </dgm:t>
    </dgm:pt>
    <dgm:pt modelId="{A1F93D46-9ABC-45C7-8341-22CAE24ACE5A}" type="parTrans" cxnId="{87D32AF6-7F0E-4A0A-9706-BFA622C60E18}">
      <dgm:prSet/>
      <dgm:spPr/>
      <dgm:t>
        <a:bodyPr/>
        <a:lstStyle/>
        <a:p>
          <a:endParaRPr lang="sv-SE"/>
        </a:p>
      </dgm:t>
    </dgm:pt>
    <dgm:pt modelId="{F6CE5B11-F3D9-4C66-91BF-A38782E2A7EB}" type="sibTrans" cxnId="{87D32AF6-7F0E-4A0A-9706-BFA622C60E18}">
      <dgm:prSet/>
      <dgm:spPr/>
      <dgm:t>
        <a:bodyPr/>
        <a:lstStyle/>
        <a:p>
          <a:endParaRPr lang="sv-SE"/>
        </a:p>
      </dgm:t>
    </dgm:pt>
    <dgm:pt modelId="{75B3B06B-BC57-4634-8DC1-663A588CF0EF}" type="pres">
      <dgm:prSet presAssocID="{AF22863B-5283-4BB3-9A8D-8EEEA30AC3D2}" presName="Name0" presStyleCnt="0">
        <dgm:presLayoutVars>
          <dgm:dir/>
          <dgm:resizeHandles val="exact"/>
        </dgm:presLayoutVars>
      </dgm:prSet>
      <dgm:spPr/>
    </dgm:pt>
    <dgm:pt modelId="{B8198F87-2F30-43BE-858A-CA58014F8CCF}" type="pres">
      <dgm:prSet presAssocID="{2E9CAE93-0FCC-4582-A725-85F608BFD277}" presName="parTxOnly" presStyleLbl="node1" presStyleIdx="0" presStyleCnt="5">
        <dgm:presLayoutVars>
          <dgm:bulletEnabled val="1"/>
        </dgm:presLayoutVars>
      </dgm:prSet>
      <dgm:spPr/>
    </dgm:pt>
    <dgm:pt modelId="{42463703-E149-49DA-9FF1-F7B7CCE3BDAA}" type="pres">
      <dgm:prSet presAssocID="{6B6BF7A6-7BE4-412A-8962-1AD08DA74342}" presName="parSpace" presStyleCnt="0"/>
      <dgm:spPr/>
    </dgm:pt>
    <dgm:pt modelId="{5AA5AB36-E3A1-458C-8768-D2B23CFBCFCC}" type="pres">
      <dgm:prSet presAssocID="{1FECF734-3A00-4AF0-A0B8-26DBD0150A8D}" presName="parTxOnly" presStyleLbl="node1" presStyleIdx="1" presStyleCnt="5">
        <dgm:presLayoutVars>
          <dgm:bulletEnabled val="1"/>
        </dgm:presLayoutVars>
      </dgm:prSet>
      <dgm:spPr/>
    </dgm:pt>
    <dgm:pt modelId="{AB6B4894-CC45-4225-BBD9-E03FCDF7640E}" type="pres">
      <dgm:prSet presAssocID="{FC1ECA48-05DD-4572-ADBB-93F948067165}" presName="parSpace" presStyleCnt="0"/>
      <dgm:spPr/>
    </dgm:pt>
    <dgm:pt modelId="{5345C422-7011-4FD7-92D5-F8DF0DD2B4F5}" type="pres">
      <dgm:prSet presAssocID="{077E23C4-02DD-4F06-A9AB-8920D9AFCE1D}" presName="parTxOnly" presStyleLbl="node1" presStyleIdx="2" presStyleCnt="5" custLinFactNeighborX="381">
        <dgm:presLayoutVars>
          <dgm:bulletEnabled val="1"/>
        </dgm:presLayoutVars>
      </dgm:prSet>
      <dgm:spPr/>
    </dgm:pt>
    <dgm:pt modelId="{6B3AA7ED-E9E6-42BA-8663-AF3A5E8A0C25}" type="pres">
      <dgm:prSet presAssocID="{CA0BDBE3-F535-4415-9BA9-10335E9FBEB5}" presName="parSpace" presStyleCnt="0"/>
      <dgm:spPr/>
    </dgm:pt>
    <dgm:pt modelId="{2F9CE6F6-D248-46F6-BD24-8958227ACC6B}" type="pres">
      <dgm:prSet presAssocID="{CA1E73FF-59B0-47FB-9D34-D67077216C02}" presName="parTxOnly" presStyleLbl="node1" presStyleIdx="3" presStyleCnt="5">
        <dgm:presLayoutVars>
          <dgm:bulletEnabled val="1"/>
        </dgm:presLayoutVars>
      </dgm:prSet>
      <dgm:spPr/>
    </dgm:pt>
    <dgm:pt modelId="{15711B56-BC4D-4068-8BAD-0318EF63B527}" type="pres">
      <dgm:prSet presAssocID="{CF9A98BE-E626-4897-A6DA-7409E0A356DE}" presName="parSpace" presStyleCnt="0"/>
      <dgm:spPr/>
    </dgm:pt>
    <dgm:pt modelId="{B5E9551D-F710-4C31-A423-D7BF3834EBF2}" type="pres">
      <dgm:prSet presAssocID="{E043F655-DF5C-4910-BFF0-61E191519CD9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1E05710-676A-4C3A-9154-E8E2E4BE7684}" type="presOf" srcId="{E043F655-DF5C-4910-BFF0-61E191519CD9}" destId="{B5E9551D-F710-4C31-A423-D7BF3834EBF2}" srcOrd="0" destOrd="0" presId="urn:microsoft.com/office/officeart/2005/8/layout/hChevron3"/>
    <dgm:cxn modelId="{1E15D529-7AD4-4E06-AFB2-3D02BFB312DF}" type="presOf" srcId="{2E9CAE93-0FCC-4582-A725-85F608BFD277}" destId="{B8198F87-2F30-43BE-858A-CA58014F8CCF}" srcOrd="0" destOrd="0" presId="urn:microsoft.com/office/officeart/2005/8/layout/hChevron3"/>
    <dgm:cxn modelId="{30E03135-E137-4DF4-88A5-0E51666883B8}" type="presOf" srcId="{077E23C4-02DD-4F06-A9AB-8920D9AFCE1D}" destId="{5345C422-7011-4FD7-92D5-F8DF0DD2B4F5}" srcOrd="0" destOrd="0" presId="urn:microsoft.com/office/officeart/2005/8/layout/hChevron3"/>
    <dgm:cxn modelId="{308BF25D-C059-49AA-91AF-18B577766959}" type="presOf" srcId="{AF22863B-5283-4BB3-9A8D-8EEEA30AC3D2}" destId="{75B3B06B-BC57-4634-8DC1-663A588CF0EF}" srcOrd="0" destOrd="0" presId="urn:microsoft.com/office/officeart/2005/8/layout/hChevron3"/>
    <dgm:cxn modelId="{C6EB567A-BD1E-46AF-BE84-492FF6E3C6A4}" srcId="{AF22863B-5283-4BB3-9A8D-8EEEA30AC3D2}" destId="{CA1E73FF-59B0-47FB-9D34-D67077216C02}" srcOrd="3" destOrd="0" parTransId="{D21AE4A9-5367-4FEE-A9CA-0DD870E725E9}" sibTransId="{CF9A98BE-E626-4897-A6DA-7409E0A356DE}"/>
    <dgm:cxn modelId="{8529BF7C-F1C3-4805-8220-E616E9E8A195}" srcId="{AF22863B-5283-4BB3-9A8D-8EEEA30AC3D2}" destId="{1FECF734-3A00-4AF0-A0B8-26DBD0150A8D}" srcOrd="1" destOrd="0" parTransId="{703FDB78-3A65-4355-B83E-C6886EFC1983}" sibTransId="{FC1ECA48-05DD-4572-ADBB-93F948067165}"/>
    <dgm:cxn modelId="{A58D63C3-9D40-413A-BE8F-0A4DF46FDFDC}" srcId="{AF22863B-5283-4BB3-9A8D-8EEEA30AC3D2}" destId="{077E23C4-02DD-4F06-A9AB-8920D9AFCE1D}" srcOrd="2" destOrd="0" parTransId="{EC69CED8-CFA9-4B31-9485-3C4DA42D79DA}" sibTransId="{CA0BDBE3-F535-4415-9BA9-10335E9FBEB5}"/>
    <dgm:cxn modelId="{32921DCA-7C9D-4CC6-9551-C92B8698926B}" type="presOf" srcId="{CA1E73FF-59B0-47FB-9D34-D67077216C02}" destId="{2F9CE6F6-D248-46F6-BD24-8958227ACC6B}" srcOrd="0" destOrd="0" presId="urn:microsoft.com/office/officeart/2005/8/layout/hChevron3"/>
    <dgm:cxn modelId="{BA90BAD6-4236-4478-8E57-A5A7C26BE270}" type="presOf" srcId="{1FECF734-3A00-4AF0-A0B8-26DBD0150A8D}" destId="{5AA5AB36-E3A1-458C-8768-D2B23CFBCFCC}" srcOrd="0" destOrd="0" presId="urn:microsoft.com/office/officeart/2005/8/layout/hChevron3"/>
    <dgm:cxn modelId="{50C4ECE3-FC15-4C98-B4A8-EF1306B05814}" srcId="{AF22863B-5283-4BB3-9A8D-8EEEA30AC3D2}" destId="{2E9CAE93-0FCC-4582-A725-85F608BFD277}" srcOrd="0" destOrd="0" parTransId="{985BBE5B-33B2-4276-A52F-D4CF090A8D36}" sibTransId="{6B6BF7A6-7BE4-412A-8962-1AD08DA74342}"/>
    <dgm:cxn modelId="{87D32AF6-7F0E-4A0A-9706-BFA622C60E18}" srcId="{AF22863B-5283-4BB3-9A8D-8EEEA30AC3D2}" destId="{E043F655-DF5C-4910-BFF0-61E191519CD9}" srcOrd="4" destOrd="0" parTransId="{A1F93D46-9ABC-45C7-8341-22CAE24ACE5A}" sibTransId="{F6CE5B11-F3D9-4C66-91BF-A38782E2A7EB}"/>
    <dgm:cxn modelId="{0630BDC6-1AD4-43AF-B1A0-02F60396B3FC}" type="presParOf" srcId="{75B3B06B-BC57-4634-8DC1-663A588CF0EF}" destId="{B8198F87-2F30-43BE-858A-CA58014F8CCF}" srcOrd="0" destOrd="0" presId="urn:microsoft.com/office/officeart/2005/8/layout/hChevron3"/>
    <dgm:cxn modelId="{9558E755-F91E-488F-A92F-AFA3FE260F72}" type="presParOf" srcId="{75B3B06B-BC57-4634-8DC1-663A588CF0EF}" destId="{42463703-E149-49DA-9FF1-F7B7CCE3BDAA}" srcOrd="1" destOrd="0" presId="urn:microsoft.com/office/officeart/2005/8/layout/hChevron3"/>
    <dgm:cxn modelId="{50C75E14-2801-4EBC-9428-414A8A7FF985}" type="presParOf" srcId="{75B3B06B-BC57-4634-8DC1-663A588CF0EF}" destId="{5AA5AB36-E3A1-458C-8768-D2B23CFBCFCC}" srcOrd="2" destOrd="0" presId="urn:microsoft.com/office/officeart/2005/8/layout/hChevron3"/>
    <dgm:cxn modelId="{E97AC296-2D51-4A1A-B65B-0AA2EA447817}" type="presParOf" srcId="{75B3B06B-BC57-4634-8DC1-663A588CF0EF}" destId="{AB6B4894-CC45-4225-BBD9-E03FCDF7640E}" srcOrd="3" destOrd="0" presId="urn:microsoft.com/office/officeart/2005/8/layout/hChevron3"/>
    <dgm:cxn modelId="{2052788E-C69A-43BF-BE6F-8F0A464CD7B6}" type="presParOf" srcId="{75B3B06B-BC57-4634-8DC1-663A588CF0EF}" destId="{5345C422-7011-4FD7-92D5-F8DF0DD2B4F5}" srcOrd="4" destOrd="0" presId="urn:microsoft.com/office/officeart/2005/8/layout/hChevron3"/>
    <dgm:cxn modelId="{FB50935D-E4C8-4E6C-81D8-572780FA16E7}" type="presParOf" srcId="{75B3B06B-BC57-4634-8DC1-663A588CF0EF}" destId="{6B3AA7ED-E9E6-42BA-8663-AF3A5E8A0C25}" srcOrd="5" destOrd="0" presId="urn:microsoft.com/office/officeart/2005/8/layout/hChevron3"/>
    <dgm:cxn modelId="{B04CB9A0-E6DE-4B10-9EDE-F6C5E2AFBCEA}" type="presParOf" srcId="{75B3B06B-BC57-4634-8DC1-663A588CF0EF}" destId="{2F9CE6F6-D248-46F6-BD24-8958227ACC6B}" srcOrd="6" destOrd="0" presId="urn:microsoft.com/office/officeart/2005/8/layout/hChevron3"/>
    <dgm:cxn modelId="{9F114952-14B2-4F25-99BB-4316D0BAE565}" type="presParOf" srcId="{75B3B06B-BC57-4634-8DC1-663A588CF0EF}" destId="{15711B56-BC4D-4068-8BAD-0318EF63B527}" srcOrd="7" destOrd="0" presId="urn:microsoft.com/office/officeart/2005/8/layout/hChevron3"/>
    <dgm:cxn modelId="{34F56DF5-16BC-4323-BE18-9BECA0751739}" type="presParOf" srcId="{75B3B06B-BC57-4634-8DC1-663A588CF0EF}" destId="{B5E9551D-F710-4C31-A423-D7BF3834EBF2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F22863B-5283-4BB3-9A8D-8EEEA30AC3D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2E9CAE93-0FCC-4582-A725-85F608BFD277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Bakgrund</a:t>
          </a:r>
        </a:p>
      </dgm:t>
    </dgm:pt>
    <dgm:pt modelId="{985BBE5B-33B2-4276-A52F-D4CF090A8D36}" type="parTrans" cxnId="{50C4ECE3-FC15-4C98-B4A8-EF1306B05814}">
      <dgm:prSet/>
      <dgm:spPr/>
      <dgm:t>
        <a:bodyPr/>
        <a:lstStyle/>
        <a:p>
          <a:endParaRPr lang="sv-SE"/>
        </a:p>
      </dgm:t>
    </dgm:pt>
    <dgm:pt modelId="{6B6BF7A6-7BE4-412A-8962-1AD08DA74342}" type="sibTrans" cxnId="{50C4ECE3-FC15-4C98-B4A8-EF1306B05814}">
      <dgm:prSet/>
      <dgm:spPr/>
      <dgm:t>
        <a:bodyPr/>
        <a:lstStyle/>
        <a:p>
          <a:endParaRPr lang="sv-SE"/>
        </a:p>
      </dgm:t>
    </dgm:pt>
    <dgm:pt modelId="{1FECF734-3A00-4AF0-A0B8-26DBD0150A8D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Om projektet</a:t>
          </a:r>
        </a:p>
      </dgm:t>
    </dgm:pt>
    <dgm:pt modelId="{703FDB78-3A65-4355-B83E-C6886EFC1983}" type="parTrans" cxnId="{8529BF7C-F1C3-4805-8220-E616E9E8A195}">
      <dgm:prSet/>
      <dgm:spPr/>
      <dgm:t>
        <a:bodyPr/>
        <a:lstStyle/>
        <a:p>
          <a:endParaRPr lang="sv-SE"/>
        </a:p>
      </dgm:t>
    </dgm:pt>
    <dgm:pt modelId="{FC1ECA48-05DD-4572-ADBB-93F948067165}" type="sibTrans" cxnId="{8529BF7C-F1C3-4805-8220-E616E9E8A195}">
      <dgm:prSet/>
      <dgm:spPr/>
      <dgm:t>
        <a:bodyPr/>
        <a:lstStyle/>
        <a:p>
          <a:endParaRPr lang="sv-SE"/>
        </a:p>
      </dgm:t>
    </dgm:pt>
    <dgm:pt modelId="{077E23C4-02DD-4F06-A9AB-8920D9AFCE1D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Metod</a:t>
          </a:r>
        </a:p>
      </dgm:t>
    </dgm:pt>
    <dgm:pt modelId="{EC69CED8-CFA9-4B31-9485-3C4DA42D79DA}" type="parTrans" cxnId="{A58D63C3-9D40-413A-BE8F-0A4DF46FDFDC}">
      <dgm:prSet/>
      <dgm:spPr/>
      <dgm:t>
        <a:bodyPr/>
        <a:lstStyle/>
        <a:p>
          <a:endParaRPr lang="sv-SE"/>
        </a:p>
      </dgm:t>
    </dgm:pt>
    <dgm:pt modelId="{CA0BDBE3-F535-4415-9BA9-10335E9FBEB5}" type="sibTrans" cxnId="{A58D63C3-9D40-413A-BE8F-0A4DF46FDFDC}">
      <dgm:prSet/>
      <dgm:spPr/>
      <dgm:t>
        <a:bodyPr/>
        <a:lstStyle/>
        <a:p>
          <a:endParaRPr lang="sv-SE"/>
        </a:p>
      </dgm:t>
    </dgm:pt>
    <dgm:pt modelId="{CA1E73FF-59B0-47FB-9D34-D67077216C02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Utdrag från databasen</a:t>
          </a:r>
        </a:p>
      </dgm:t>
    </dgm:pt>
    <dgm:pt modelId="{D21AE4A9-5367-4FEE-A9CA-0DD870E725E9}" type="parTrans" cxnId="{C6EB567A-BD1E-46AF-BE84-492FF6E3C6A4}">
      <dgm:prSet/>
      <dgm:spPr/>
      <dgm:t>
        <a:bodyPr/>
        <a:lstStyle/>
        <a:p>
          <a:endParaRPr lang="sv-SE"/>
        </a:p>
      </dgm:t>
    </dgm:pt>
    <dgm:pt modelId="{CF9A98BE-E626-4897-A6DA-7409E0A356DE}" type="sibTrans" cxnId="{C6EB567A-BD1E-46AF-BE84-492FF6E3C6A4}">
      <dgm:prSet/>
      <dgm:spPr/>
      <dgm:t>
        <a:bodyPr/>
        <a:lstStyle/>
        <a:p>
          <a:endParaRPr lang="sv-SE"/>
        </a:p>
      </dgm:t>
    </dgm:pt>
    <dgm:pt modelId="{E043F655-DF5C-4910-BFF0-61E191519CD9}">
      <dgm:prSet phldrT="[Text]"/>
      <dgm:spPr>
        <a:solidFill>
          <a:srgbClr val="8CC8C7"/>
        </a:solidFill>
      </dgm:spPr>
      <dgm:t>
        <a:bodyPr/>
        <a:lstStyle/>
        <a:p>
          <a:r>
            <a:rPr lang="sv-SE" b="1" dirty="0">
              <a:solidFill>
                <a:schemeClr val="tx1"/>
              </a:solidFill>
            </a:rPr>
            <a:t>Vidareutveckling av databasen</a:t>
          </a:r>
        </a:p>
      </dgm:t>
    </dgm:pt>
    <dgm:pt modelId="{A1F93D46-9ABC-45C7-8341-22CAE24ACE5A}" type="parTrans" cxnId="{87D32AF6-7F0E-4A0A-9706-BFA622C60E18}">
      <dgm:prSet/>
      <dgm:spPr/>
      <dgm:t>
        <a:bodyPr/>
        <a:lstStyle/>
        <a:p>
          <a:endParaRPr lang="sv-SE"/>
        </a:p>
      </dgm:t>
    </dgm:pt>
    <dgm:pt modelId="{F6CE5B11-F3D9-4C66-91BF-A38782E2A7EB}" type="sibTrans" cxnId="{87D32AF6-7F0E-4A0A-9706-BFA622C60E18}">
      <dgm:prSet/>
      <dgm:spPr/>
      <dgm:t>
        <a:bodyPr/>
        <a:lstStyle/>
        <a:p>
          <a:endParaRPr lang="sv-SE"/>
        </a:p>
      </dgm:t>
    </dgm:pt>
    <dgm:pt modelId="{75B3B06B-BC57-4634-8DC1-663A588CF0EF}" type="pres">
      <dgm:prSet presAssocID="{AF22863B-5283-4BB3-9A8D-8EEEA30AC3D2}" presName="Name0" presStyleCnt="0">
        <dgm:presLayoutVars>
          <dgm:dir/>
          <dgm:resizeHandles val="exact"/>
        </dgm:presLayoutVars>
      </dgm:prSet>
      <dgm:spPr/>
    </dgm:pt>
    <dgm:pt modelId="{B8198F87-2F30-43BE-858A-CA58014F8CCF}" type="pres">
      <dgm:prSet presAssocID="{2E9CAE93-0FCC-4582-A725-85F608BFD277}" presName="parTxOnly" presStyleLbl="node1" presStyleIdx="0" presStyleCnt="5">
        <dgm:presLayoutVars>
          <dgm:bulletEnabled val="1"/>
        </dgm:presLayoutVars>
      </dgm:prSet>
      <dgm:spPr/>
    </dgm:pt>
    <dgm:pt modelId="{42463703-E149-49DA-9FF1-F7B7CCE3BDAA}" type="pres">
      <dgm:prSet presAssocID="{6B6BF7A6-7BE4-412A-8962-1AD08DA74342}" presName="parSpace" presStyleCnt="0"/>
      <dgm:spPr/>
    </dgm:pt>
    <dgm:pt modelId="{5AA5AB36-E3A1-458C-8768-D2B23CFBCFCC}" type="pres">
      <dgm:prSet presAssocID="{1FECF734-3A00-4AF0-A0B8-26DBD0150A8D}" presName="parTxOnly" presStyleLbl="node1" presStyleIdx="1" presStyleCnt="5">
        <dgm:presLayoutVars>
          <dgm:bulletEnabled val="1"/>
        </dgm:presLayoutVars>
      </dgm:prSet>
      <dgm:spPr/>
    </dgm:pt>
    <dgm:pt modelId="{AB6B4894-CC45-4225-BBD9-E03FCDF7640E}" type="pres">
      <dgm:prSet presAssocID="{FC1ECA48-05DD-4572-ADBB-93F948067165}" presName="parSpace" presStyleCnt="0"/>
      <dgm:spPr/>
    </dgm:pt>
    <dgm:pt modelId="{5345C422-7011-4FD7-92D5-F8DF0DD2B4F5}" type="pres">
      <dgm:prSet presAssocID="{077E23C4-02DD-4F06-A9AB-8920D9AFCE1D}" presName="parTxOnly" presStyleLbl="node1" presStyleIdx="2" presStyleCnt="5" custLinFactNeighborX="381">
        <dgm:presLayoutVars>
          <dgm:bulletEnabled val="1"/>
        </dgm:presLayoutVars>
      </dgm:prSet>
      <dgm:spPr/>
    </dgm:pt>
    <dgm:pt modelId="{6B3AA7ED-E9E6-42BA-8663-AF3A5E8A0C25}" type="pres">
      <dgm:prSet presAssocID="{CA0BDBE3-F535-4415-9BA9-10335E9FBEB5}" presName="parSpace" presStyleCnt="0"/>
      <dgm:spPr/>
    </dgm:pt>
    <dgm:pt modelId="{2F9CE6F6-D248-46F6-BD24-8958227ACC6B}" type="pres">
      <dgm:prSet presAssocID="{CA1E73FF-59B0-47FB-9D34-D67077216C02}" presName="parTxOnly" presStyleLbl="node1" presStyleIdx="3" presStyleCnt="5">
        <dgm:presLayoutVars>
          <dgm:bulletEnabled val="1"/>
        </dgm:presLayoutVars>
      </dgm:prSet>
      <dgm:spPr/>
    </dgm:pt>
    <dgm:pt modelId="{15711B56-BC4D-4068-8BAD-0318EF63B527}" type="pres">
      <dgm:prSet presAssocID="{CF9A98BE-E626-4897-A6DA-7409E0A356DE}" presName="parSpace" presStyleCnt="0"/>
      <dgm:spPr/>
    </dgm:pt>
    <dgm:pt modelId="{B5E9551D-F710-4C31-A423-D7BF3834EBF2}" type="pres">
      <dgm:prSet presAssocID="{E043F655-DF5C-4910-BFF0-61E191519CD9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1E05710-676A-4C3A-9154-E8E2E4BE7684}" type="presOf" srcId="{E043F655-DF5C-4910-BFF0-61E191519CD9}" destId="{B5E9551D-F710-4C31-A423-D7BF3834EBF2}" srcOrd="0" destOrd="0" presId="urn:microsoft.com/office/officeart/2005/8/layout/hChevron3"/>
    <dgm:cxn modelId="{1E15D529-7AD4-4E06-AFB2-3D02BFB312DF}" type="presOf" srcId="{2E9CAE93-0FCC-4582-A725-85F608BFD277}" destId="{B8198F87-2F30-43BE-858A-CA58014F8CCF}" srcOrd="0" destOrd="0" presId="urn:microsoft.com/office/officeart/2005/8/layout/hChevron3"/>
    <dgm:cxn modelId="{30E03135-E137-4DF4-88A5-0E51666883B8}" type="presOf" srcId="{077E23C4-02DD-4F06-A9AB-8920D9AFCE1D}" destId="{5345C422-7011-4FD7-92D5-F8DF0DD2B4F5}" srcOrd="0" destOrd="0" presId="urn:microsoft.com/office/officeart/2005/8/layout/hChevron3"/>
    <dgm:cxn modelId="{308BF25D-C059-49AA-91AF-18B577766959}" type="presOf" srcId="{AF22863B-5283-4BB3-9A8D-8EEEA30AC3D2}" destId="{75B3B06B-BC57-4634-8DC1-663A588CF0EF}" srcOrd="0" destOrd="0" presId="urn:microsoft.com/office/officeart/2005/8/layout/hChevron3"/>
    <dgm:cxn modelId="{C6EB567A-BD1E-46AF-BE84-492FF6E3C6A4}" srcId="{AF22863B-5283-4BB3-9A8D-8EEEA30AC3D2}" destId="{CA1E73FF-59B0-47FB-9D34-D67077216C02}" srcOrd="3" destOrd="0" parTransId="{D21AE4A9-5367-4FEE-A9CA-0DD870E725E9}" sibTransId="{CF9A98BE-E626-4897-A6DA-7409E0A356DE}"/>
    <dgm:cxn modelId="{8529BF7C-F1C3-4805-8220-E616E9E8A195}" srcId="{AF22863B-5283-4BB3-9A8D-8EEEA30AC3D2}" destId="{1FECF734-3A00-4AF0-A0B8-26DBD0150A8D}" srcOrd="1" destOrd="0" parTransId="{703FDB78-3A65-4355-B83E-C6886EFC1983}" sibTransId="{FC1ECA48-05DD-4572-ADBB-93F948067165}"/>
    <dgm:cxn modelId="{A58D63C3-9D40-413A-BE8F-0A4DF46FDFDC}" srcId="{AF22863B-5283-4BB3-9A8D-8EEEA30AC3D2}" destId="{077E23C4-02DD-4F06-A9AB-8920D9AFCE1D}" srcOrd="2" destOrd="0" parTransId="{EC69CED8-CFA9-4B31-9485-3C4DA42D79DA}" sibTransId="{CA0BDBE3-F535-4415-9BA9-10335E9FBEB5}"/>
    <dgm:cxn modelId="{32921DCA-7C9D-4CC6-9551-C92B8698926B}" type="presOf" srcId="{CA1E73FF-59B0-47FB-9D34-D67077216C02}" destId="{2F9CE6F6-D248-46F6-BD24-8958227ACC6B}" srcOrd="0" destOrd="0" presId="urn:microsoft.com/office/officeart/2005/8/layout/hChevron3"/>
    <dgm:cxn modelId="{BA90BAD6-4236-4478-8E57-A5A7C26BE270}" type="presOf" srcId="{1FECF734-3A00-4AF0-A0B8-26DBD0150A8D}" destId="{5AA5AB36-E3A1-458C-8768-D2B23CFBCFCC}" srcOrd="0" destOrd="0" presId="urn:microsoft.com/office/officeart/2005/8/layout/hChevron3"/>
    <dgm:cxn modelId="{50C4ECE3-FC15-4C98-B4A8-EF1306B05814}" srcId="{AF22863B-5283-4BB3-9A8D-8EEEA30AC3D2}" destId="{2E9CAE93-0FCC-4582-A725-85F608BFD277}" srcOrd="0" destOrd="0" parTransId="{985BBE5B-33B2-4276-A52F-D4CF090A8D36}" sibTransId="{6B6BF7A6-7BE4-412A-8962-1AD08DA74342}"/>
    <dgm:cxn modelId="{87D32AF6-7F0E-4A0A-9706-BFA622C60E18}" srcId="{AF22863B-5283-4BB3-9A8D-8EEEA30AC3D2}" destId="{E043F655-DF5C-4910-BFF0-61E191519CD9}" srcOrd="4" destOrd="0" parTransId="{A1F93D46-9ABC-45C7-8341-22CAE24ACE5A}" sibTransId="{F6CE5B11-F3D9-4C66-91BF-A38782E2A7EB}"/>
    <dgm:cxn modelId="{0630BDC6-1AD4-43AF-B1A0-02F60396B3FC}" type="presParOf" srcId="{75B3B06B-BC57-4634-8DC1-663A588CF0EF}" destId="{B8198F87-2F30-43BE-858A-CA58014F8CCF}" srcOrd="0" destOrd="0" presId="urn:microsoft.com/office/officeart/2005/8/layout/hChevron3"/>
    <dgm:cxn modelId="{9558E755-F91E-488F-A92F-AFA3FE260F72}" type="presParOf" srcId="{75B3B06B-BC57-4634-8DC1-663A588CF0EF}" destId="{42463703-E149-49DA-9FF1-F7B7CCE3BDAA}" srcOrd="1" destOrd="0" presId="urn:microsoft.com/office/officeart/2005/8/layout/hChevron3"/>
    <dgm:cxn modelId="{50C75E14-2801-4EBC-9428-414A8A7FF985}" type="presParOf" srcId="{75B3B06B-BC57-4634-8DC1-663A588CF0EF}" destId="{5AA5AB36-E3A1-458C-8768-D2B23CFBCFCC}" srcOrd="2" destOrd="0" presId="urn:microsoft.com/office/officeart/2005/8/layout/hChevron3"/>
    <dgm:cxn modelId="{E97AC296-2D51-4A1A-B65B-0AA2EA447817}" type="presParOf" srcId="{75B3B06B-BC57-4634-8DC1-663A588CF0EF}" destId="{AB6B4894-CC45-4225-BBD9-E03FCDF7640E}" srcOrd="3" destOrd="0" presId="urn:microsoft.com/office/officeart/2005/8/layout/hChevron3"/>
    <dgm:cxn modelId="{2052788E-C69A-43BF-BE6F-8F0A464CD7B6}" type="presParOf" srcId="{75B3B06B-BC57-4634-8DC1-663A588CF0EF}" destId="{5345C422-7011-4FD7-92D5-F8DF0DD2B4F5}" srcOrd="4" destOrd="0" presId="urn:microsoft.com/office/officeart/2005/8/layout/hChevron3"/>
    <dgm:cxn modelId="{FB50935D-E4C8-4E6C-81D8-572780FA16E7}" type="presParOf" srcId="{75B3B06B-BC57-4634-8DC1-663A588CF0EF}" destId="{6B3AA7ED-E9E6-42BA-8663-AF3A5E8A0C25}" srcOrd="5" destOrd="0" presId="urn:microsoft.com/office/officeart/2005/8/layout/hChevron3"/>
    <dgm:cxn modelId="{B04CB9A0-E6DE-4B10-9EDE-F6C5E2AFBCEA}" type="presParOf" srcId="{75B3B06B-BC57-4634-8DC1-663A588CF0EF}" destId="{2F9CE6F6-D248-46F6-BD24-8958227ACC6B}" srcOrd="6" destOrd="0" presId="urn:microsoft.com/office/officeart/2005/8/layout/hChevron3"/>
    <dgm:cxn modelId="{9F114952-14B2-4F25-99BB-4316D0BAE565}" type="presParOf" srcId="{75B3B06B-BC57-4634-8DC1-663A588CF0EF}" destId="{15711B56-BC4D-4068-8BAD-0318EF63B527}" srcOrd="7" destOrd="0" presId="urn:microsoft.com/office/officeart/2005/8/layout/hChevron3"/>
    <dgm:cxn modelId="{34F56DF5-16BC-4323-BE18-9BECA0751739}" type="presParOf" srcId="{75B3B06B-BC57-4634-8DC1-663A588CF0EF}" destId="{B5E9551D-F710-4C31-A423-D7BF3834EBF2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22863B-5283-4BB3-9A8D-8EEEA30AC3D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2E9CAE93-0FCC-4582-A725-85F608BFD277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Bakgrund</a:t>
          </a:r>
        </a:p>
      </dgm:t>
    </dgm:pt>
    <dgm:pt modelId="{985BBE5B-33B2-4276-A52F-D4CF090A8D36}" type="parTrans" cxnId="{50C4ECE3-FC15-4C98-B4A8-EF1306B05814}">
      <dgm:prSet/>
      <dgm:spPr/>
      <dgm:t>
        <a:bodyPr/>
        <a:lstStyle/>
        <a:p>
          <a:endParaRPr lang="sv-SE"/>
        </a:p>
      </dgm:t>
    </dgm:pt>
    <dgm:pt modelId="{6B6BF7A6-7BE4-412A-8962-1AD08DA74342}" type="sibTrans" cxnId="{50C4ECE3-FC15-4C98-B4A8-EF1306B05814}">
      <dgm:prSet/>
      <dgm:spPr/>
      <dgm:t>
        <a:bodyPr/>
        <a:lstStyle/>
        <a:p>
          <a:endParaRPr lang="sv-SE"/>
        </a:p>
      </dgm:t>
    </dgm:pt>
    <dgm:pt modelId="{1FECF734-3A00-4AF0-A0B8-26DBD0150A8D}">
      <dgm:prSet phldrT="[Text]"/>
      <dgm:spPr>
        <a:solidFill>
          <a:srgbClr val="8CC8C7"/>
        </a:solidFill>
      </dgm:spPr>
      <dgm:t>
        <a:bodyPr/>
        <a:lstStyle/>
        <a:p>
          <a:r>
            <a:rPr lang="sv-SE" b="1" dirty="0">
              <a:solidFill>
                <a:schemeClr val="tx1"/>
              </a:solidFill>
            </a:rPr>
            <a:t>Om projektet</a:t>
          </a:r>
        </a:p>
      </dgm:t>
    </dgm:pt>
    <dgm:pt modelId="{703FDB78-3A65-4355-B83E-C6886EFC1983}" type="parTrans" cxnId="{8529BF7C-F1C3-4805-8220-E616E9E8A195}">
      <dgm:prSet/>
      <dgm:spPr/>
      <dgm:t>
        <a:bodyPr/>
        <a:lstStyle/>
        <a:p>
          <a:endParaRPr lang="sv-SE"/>
        </a:p>
      </dgm:t>
    </dgm:pt>
    <dgm:pt modelId="{FC1ECA48-05DD-4572-ADBB-93F948067165}" type="sibTrans" cxnId="{8529BF7C-F1C3-4805-8220-E616E9E8A195}">
      <dgm:prSet/>
      <dgm:spPr/>
      <dgm:t>
        <a:bodyPr/>
        <a:lstStyle/>
        <a:p>
          <a:endParaRPr lang="sv-SE"/>
        </a:p>
      </dgm:t>
    </dgm:pt>
    <dgm:pt modelId="{077E23C4-02DD-4F06-A9AB-8920D9AFCE1D}">
      <dgm:prSet phldrT="[Text]"/>
      <dgm:spPr/>
      <dgm:t>
        <a:bodyPr/>
        <a:lstStyle/>
        <a:p>
          <a:r>
            <a:rPr lang="sv-SE" dirty="0"/>
            <a:t>Metod</a:t>
          </a:r>
        </a:p>
      </dgm:t>
    </dgm:pt>
    <dgm:pt modelId="{EC69CED8-CFA9-4B31-9485-3C4DA42D79DA}" type="parTrans" cxnId="{A58D63C3-9D40-413A-BE8F-0A4DF46FDFDC}">
      <dgm:prSet/>
      <dgm:spPr/>
      <dgm:t>
        <a:bodyPr/>
        <a:lstStyle/>
        <a:p>
          <a:endParaRPr lang="sv-SE"/>
        </a:p>
      </dgm:t>
    </dgm:pt>
    <dgm:pt modelId="{CA0BDBE3-F535-4415-9BA9-10335E9FBEB5}" type="sibTrans" cxnId="{A58D63C3-9D40-413A-BE8F-0A4DF46FDFDC}">
      <dgm:prSet/>
      <dgm:spPr/>
      <dgm:t>
        <a:bodyPr/>
        <a:lstStyle/>
        <a:p>
          <a:endParaRPr lang="sv-SE"/>
        </a:p>
      </dgm:t>
    </dgm:pt>
    <dgm:pt modelId="{CA1E73FF-59B0-47FB-9D34-D67077216C02}">
      <dgm:prSet phldrT="[Text]"/>
      <dgm:spPr/>
      <dgm:t>
        <a:bodyPr/>
        <a:lstStyle/>
        <a:p>
          <a:r>
            <a:rPr lang="sv-SE" dirty="0"/>
            <a:t>Utdrag från databasen</a:t>
          </a:r>
        </a:p>
      </dgm:t>
    </dgm:pt>
    <dgm:pt modelId="{D21AE4A9-5367-4FEE-A9CA-0DD870E725E9}" type="parTrans" cxnId="{C6EB567A-BD1E-46AF-BE84-492FF6E3C6A4}">
      <dgm:prSet/>
      <dgm:spPr/>
      <dgm:t>
        <a:bodyPr/>
        <a:lstStyle/>
        <a:p>
          <a:endParaRPr lang="sv-SE"/>
        </a:p>
      </dgm:t>
    </dgm:pt>
    <dgm:pt modelId="{CF9A98BE-E626-4897-A6DA-7409E0A356DE}" type="sibTrans" cxnId="{C6EB567A-BD1E-46AF-BE84-492FF6E3C6A4}">
      <dgm:prSet/>
      <dgm:spPr/>
      <dgm:t>
        <a:bodyPr/>
        <a:lstStyle/>
        <a:p>
          <a:endParaRPr lang="sv-SE"/>
        </a:p>
      </dgm:t>
    </dgm:pt>
    <dgm:pt modelId="{E043F655-DF5C-4910-BFF0-61E191519CD9}">
      <dgm:prSet phldrT="[Text]"/>
      <dgm:spPr/>
      <dgm:t>
        <a:bodyPr/>
        <a:lstStyle/>
        <a:p>
          <a:r>
            <a:rPr lang="sv-SE" dirty="0"/>
            <a:t>Vidareutveckling av databasen</a:t>
          </a:r>
        </a:p>
      </dgm:t>
    </dgm:pt>
    <dgm:pt modelId="{A1F93D46-9ABC-45C7-8341-22CAE24ACE5A}" type="parTrans" cxnId="{87D32AF6-7F0E-4A0A-9706-BFA622C60E18}">
      <dgm:prSet/>
      <dgm:spPr/>
      <dgm:t>
        <a:bodyPr/>
        <a:lstStyle/>
        <a:p>
          <a:endParaRPr lang="sv-SE"/>
        </a:p>
      </dgm:t>
    </dgm:pt>
    <dgm:pt modelId="{F6CE5B11-F3D9-4C66-91BF-A38782E2A7EB}" type="sibTrans" cxnId="{87D32AF6-7F0E-4A0A-9706-BFA622C60E18}">
      <dgm:prSet/>
      <dgm:spPr/>
      <dgm:t>
        <a:bodyPr/>
        <a:lstStyle/>
        <a:p>
          <a:endParaRPr lang="sv-SE"/>
        </a:p>
      </dgm:t>
    </dgm:pt>
    <dgm:pt modelId="{75B3B06B-BC57-4634-8DC1-663A588CF0EF}" type="pres">
      <dgm:prSet presAssocID="{AF22863B-5283-4BB3-9A8D-8EEEA30AC3D2}" presName="Name0" presStyleCnt="0">
        <dgm:presLayoutVars>
          <dgm:dir/>
          <dgm:resizeHandles val="exact"/>
        </dgm:presLayoutVars>
      </dgm:prSet>
      <dgm:spPr/>
    </dgm:pt>
    <dgm:pt modelId="{B8198F87-2F30-43BE-858A-CA58014F8CCF}" type="pres">
      <dgm:prSet presAssocID="{2E9CAE93-0FCC-4582-A725-85F608BFD277}" presName="parTxOnly" presStyleLbl="node1" presStyleIdx="0" presStyleCnt="5">
        <dgm:presLayoutVars>
          <dgm:bulletEnabled val="1"/>
        </dgm:presLayoutVars>
      </dgm:prSet>
      <dgm:spPr/>
    </dgm:pt>
    <dgm:pt modelId="{42463703-E149-49DA-9FF1-F7B7CCE3BDAA}" type="pres">
      <dgm:prSet presAssocID="{6B6BF7A6-7BE4-412A-8962-1AD08DA74342}" presName="parSpace" presStyleCnt="0"/>
      <dgm:spPr/>
    </dgm:pt>
    <dgm:pt modelId="{5AA5AB36-E3A1-458C-8768-D2B23CFBCFCC}" type="pres">
      <dgm:prSet presAssocID="{1FECF734-3A00-4AF0-A0B8-26DBD0150A8D}" presName="parTxOnly" presStyleLbl="node1" presStyleIdx="1" presStyleCnt="5">
        <dgm:presLayoutVars>
          <dgm:bulletEnabled val="1"/>
        </dgm:presLayoutVars>
      </dgm:prSet>
      <dgm:spPr/>
    </dgm:pt>
    <dgm:pt modelId="{AB6B4894-CC45-4225-BBD9-E03FCDF7640E}" type="pres">
      <dgm:prSet presAssocID="{FC1ECA48-05DD-4572-ADBB-93F948067165}" presName="parSpace" presStyleCnt="0"/>
      <dgm:spPr/>
    </dgm:pt>
    <dgm:pt modelId="{5345C422-7011-4FD7-92D5-F8DF0DD2B4F5}" type="pres">
      <dgm:prSet presAssocID="{077E23C4-02DD-4F06-A9AB-8920D9AFCE1D}" presName="parTxOnly" presStyleLbl="node1" presStyleIdx="2" presStyleCnt="5">
        <dgm:presLayoutVars>
          <dgm:bulletEnabled val="1"/>
        </dgm:presLayoutVars>
      </dgm:prSet>
      <dgm:spPr/>
    </dgm:pt>
    <dgm:pt modelId="{6B3AA7ED-E9E6-42BA-8663-AF3A5E8A0C25}" type="pres">
      <dgm:prSet presAssocID="{CA0BDBE3-F535-4415-9BA9-10335E9FBEB5}" presName="parSpace" presStyleCnt="0"/>
      <dgm:spPr/>
    </dgm:pt>
    <dgm:pt modelId="{2F9CE6F6-D248-46F6-BD24-8958227ACC6B}" type="pres">
      <dgm:prSet presAssocID="{CA1E73FF-59B0-47FB-9D34-D67077216C02}" presName="parTxOnly" presStyleLbl="node1" presStyleIdx="3" presStyleCnt="5">
        <dgm:presLayoutVars>
          <dgm:bulletEnabled val="1"/>
        </dgm:presLayoutVars>
      </dgm:prSet>
      <dgm:spPr/>
    </dgm:pt>
    <dgm:pt modelId="{15711B56-BC4D-4068-8BAD-0318EF63B527}" type="pres">
      <dgm:prSet presAssocID="{CF9A98BE-E626-4897-A6DA-7409E0A356DE}" presName="parSpace" presStyleCnt="0"/>
      <dgm:spPr/>
    </dgm:pt>
    <dgm:pt modelId="{B5E9551D-F710-4C31-A423-D7BF3834EBF2}" type="pres">
      <dgm:prSet presAssocID="{E043F655-DF5C-4910-BFF0-61E191519CD9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1E05710-676A-4C3A-9154-E8E2E4BE7684}" type="presOf" srcId="{E043F655-DF5C-4910-BFF0-61E191519CD9}" destId="{B5E9551D-F710-4C31-A423-D7BF3834EBF2}" srcOrd="0" destOrd="0" presId="urn:microsoft.com/office/officeart/2005/8/layout/hChevron3"/>
    <dgm:cxn modelId="{1E15D529-7AD4-4E06-AFB2-3D02BFB312DF}" type="presOf" srcId="{2E9CAE93-0FCC-4582-A725-85F608BFD277}" destId="{B8198F87-2F30-43BE-858A-CA58014F8CCF}" srcOrd="0" destOrd="0" presId="urn:microsoft.com/office/officeart/2005/8/layout/hChevron3"/>
    <dgm:cxn modelId="{30E03135-E137-4DF4-88A5-0E51666883B8}" type="presOf" srcId="{077E23C4-02DD-4F06-A9AB-8920D9AFCE1D}" destId="{5345C422-7011-4FD7-92D5-F8DF0DD2B4F5}" srcOrd="0" destOrd="0" presId="urn:microsoft.com/office/officeart/2005/8/layout/hChevron3"/>
    <dgm:cxn modelId="{308BF25D-C059-49AA-91AF-18B577766959}" type="presOf" srcId="{AF22863B-5283-4BB3-9A8D-8EEEA30AC3D2}" destId="{75B3B06B-BC57-4634-8DC1-663A588CF0EF}" srcOrd="0" destOrd="0" presId="urn:microsoft.com/office/officeart/2005/8/layout/hChevron3"/>
    <dgm:cxn modelId="{C6EB567A-BD1E-46AF-BE84-492FF6E3C6A4}" srcId="{AF22863B-5283-4BB3-9A8D-8EEEA30AC3D2}" destId="{CA1E73FF-59B0-47FB-9D34-D67077216C02}" srcOrd="3" destOrd="0" parTransId="{D21AE4A9-5367-4FEE-A9CA-0DD870E725E9}" sibTransId="{CF9A98BE-E626-4897-A6DA-7409E0A356DE}"/>
    <dgm:cxn modelId="{8529BF7C-F1C3-4805-8220-E616E9E8A195}" srcId="{AF22863B-5283-4BB3-9A8D-8EEEA30AC3D2}" destId="{1FECF734-3A00-4AF0-A0B8-26DBD0150A8D}" srcOrd="1" destOrd="0" parTransId="{703FDB78-3A65-4355-B83E-C6886EFC1983}" sibTransId="{FC1ECA48-05DD-4572-ADBB-93F948067165}"/>
    <dgm:cxn modelId="{A58D63C3-9D40-413A-BE8F-0A4DF46FDFDC}" srcId="{AF22863B-5283-4BB3-9A8D-8EEEA30AC3D2}" destId="{077E23C4-02DD-4F06-A9AB-8920D9AFCE1D}" srcOrd="2" destOrd="0" parTransId="{EC69CED8-CFA9-4B31-9485-3C4DA42D79DA}" sibTransId="{CA0BDBE3-F535-4415-9BA9-10335E9FBEB5}"/>
    <dgm:cxn modelId="{32921DCA-7C9D-4CC6-9551-C92B8698926B}" type="presOf" srcId="{CA1E73FF-59B0-47FB-9D34-D67077216C02}" destId="{2F9CE6F6-D248-46F6-BD24-8958227ACC6B}" srcOrd="0" destOrd="0" presId="urn:microsoft.com/office/officeart/2005/8/layout/hChevron3"/>
    <dgm:cxn modelId="{BA90BAD6-4236-4478-8E57-A5A7C26BE270}" type="presOf" srcId="{1FECF734-3A00-4AF0-A0B8-26DBD0150A8D}" destId="{5AA5AB36-E3A1-458C-8768-D2B23CFBCFCC}" srcOrd="0" destOrd="0" presId="urn:microsoft.com/office/officeart/2005/8/layout/hChevron3"/>
    <dgm:cxn modelId="{50C4ECE3-FC15-4C98-B4A8-EF1306B05814}" srcId="{AF22863B-5283-4BB3-9A8D-8EEEA30AC3D2}" destId="{2E9CAE93-0FCC-4582-A725-85F608BFD277}" srcOrd="0" destOrd="0" parTransId="{985BBE5B-33B2-4276-A52F-D4CF090A8D36}" sibTransId="{6B6BF7A6-7BE4-412A-8962-1AD08DA74342}"/>
    <dgm:cxn modelId="{87D32AF6-7F0E-4A0A-9706-BFA622C60E18}" srcId="{AF22863B-5283-4BB3-9A8D-8EEEA30AC3D2}" destId="{E043F655-DF5C-4910-BFF0-61E191519CD9}" srcOrd="4" destOrd="0" parTransId="{A1F93D46-9ABC-45C7-8341-22CAE24ACE5A}" sibTransId="{F6CE5B11-F3D9-4C66-91BF-A38782E2A7EB}"/>
    <dgm:cxn modelId="{0630BDC6-1AD4-43AF-B1A0-02F60396B3FC}" type="presParOf" srcId="{75B3B06B-BC57-4634-8DC1-663A588CF0EF}" destId="{B8198F87-2F30-43BE-858A-CA58014F8CCF}" srcOrd="0" destOrd="0" presId="urn:microsoft.com/office/officeart/2005/8/layout/hChevron3"/>
    <dgm:cxn modelId="{9558E755-F91E-488F-A92F-AFA3FE260F72}" type="presParOf" srcId="{75B3B06B-BC57-4634-8DC1-663A588CF0EF}" destId="{42463703-E149-49DA-9FF1-F7B7CCE3BDAA}" srcOrd="1" destOrd="0" presId="urn:microsoft.com/office/officeart/2005/8/layout/hChevron3"/>
    <dgm:cxn modelId="{50C75E14-2801-4EBC-9428-414A8A7FF985}" type="presParOf" srcId="{75B3B06B-BC57-4634-8DC1-663A588CF0EF}" destId="{5AA5AB36-E3A1-458C-8768-D2B23CFBCFCC}" srcOrd="2" destOrd="0" presId="urn:microsoft.com/office/officeart/2005/8/layout/hChevron3"/>
    <dgm:cxn modelId="{E97AC296-2D51-4A1A-B65B-0AA2EA447817}" type="presParOf" srcId="{75B3B06B-BC57-4634-8DC1-663A588CF0EF}" destId="{AB6B4894-CC45-4225-BBD9-E03FCDF7640E}" srcOrd="3" destOrd="0" presId="urn:microsoft.com/office/officeart/2005/8/layout/hChevron3"/>
    <dgm:cxn modelId="{2052788E-C69A-43BF-BE6F-8F0A464CD7B6}" type="presParOf" srcId="{75B3B06B-BC57-4634-8DC1-663A588CF0EF}" destId="{5345C422-7011-4FD7-92D5-F8DF0DD2B4F5}" srcOrd="4" destOrd="0" presId="urn:microsoft.com/office/officeart/2005/8/layout/hChevron3"/>
    <dgm:cxn modelId="{FB50935D-E4C8-4E6C-81D8-572780FA16E7}" type="presParOf" srcId="{75B3B06B-BC57-4634-8DC1-663A588CF0EF}" destId="{6B3AA7ED-E9E6-42BA-8663-AF3A5E8A0C25}" srcOrd="5" destOrd="0" presId="urn:microsoft.com/office/officeart/2005/8/layout/hChevron3"/>
    <dgm:cxn modelId="{B04CB9A0-E6DE-4B10-9EDE-F6C5E2AFBCEA}" type="presParOf" srcId="{75B3B06B-BC57-4634-8DC1-663A588CF0EF}" destId="{2F9CE6F6-D248-46F6-BD24-8958227ACC6B}" srcOrd="6" destOrd="0" presId="urn:microsoft.com/office/officeart/2005/8/layout/hChevron3"/>
    <dgm:cxn modelId="{9F114952-14B2-4F25-99BB-4316D0BAE565}" type="presParOf" srcId="{75B3B06B-BC57-4634-8DC1-663A588CF0EF}" destId="{15711B56-BC4D-4068-8BAD-0318EF63B527}" srcOrd="7" destOrd="0" presId="urn:microsoft.com/office/officeart/2005/8/layout/hChevron3"/>
    <dgm:cxn modelId="{34F56DF5-16BC-4323-BE18-9BECA0751739}" type="presParOf" srcId="{75B3B06B-BC57-4634-8DC1-663A588CF0EF}" destId="{B5E9551D-F710-4C31-A423-D7BF3834EBF2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22863B-5283-4BB3-9A8D-8EEEA30AC3D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2E9CAE93-0FCC-4582-A725-85F608BFD277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Bakgrund</a:t>
          </a:r>
        </a:p>
      </dgm:t>
    </dgm:pt>
    <dgm:pt modelId="{985BBE5B-33B2-4276-A52F-D4CF090A8D36}" type="parTrans" cxnId="{50C4ECE3-FC15-4C98-B4A8-EF1306B05814}">
      <dgm:prSet/>
      <dgm:spPr/>
      <dgm:t>
        <a:bodyPr/>
        <a:lstStyle/>
        <a:p>
          <a:endParaRPr lang="sv-SE"/>
        </a:p>
      </dgm:t>
    </dgm:pt>
    <dgm:pt modelId="{6B6BF7A6-7BE4-412A-8962-1AD08DA74342}" type="sibTrans" cxnId="{50C4ECE3-FC15-4C98-B4A8-EF1306B05814}">
      <dgm:prSet/>
      <dgm:spPr/>
      <dgm:t>
        <a:bodyPr/>
        <a:lstStyle/>
        <a:p>
          <a:endParaRPr lang="sv-SE"/>
        </a:p>
      </dgm:t>
    </dgm:pt>
    <dgm:pt modelId="{1FECF734-3A00-4AF0-A0B8-26DBD0150A8D}">
      <dgm:prSet phldrT="[Text]"/>
      <dgm:spPr>
        <a:solidFill>
          <a:srgbClr val="8CC8C7"/>
        </a:solidFill>
      </dgm:spPr>
      <dgm:t>
        <a:bodyPr/>
        <a:lstStyle/>
        <a:p>
          <a:r>
            <a:rPr lang="sv-SE" b="1" dirty="0">
              <a:solidFill>
                <a:schemeClr val="tx1"/>
              </a:solidFill>
            </a:rPr>
            <a:t>Om projektet</a:t>
          </a:r>
        </a:p>
      </dgm:t>
    </dgm:pt>
    <dgm:pt modelId="{703FDB78-3A65-4355-B83E-C6886EFC1983}" type="parTrans" cxnId="{8529BF7C-F1C3-4805-8220-E616E9E8A195}">
      <dgm:prSet/>
      <dgm:spPr/>
      <dgm:t>
        <a:bodyPr/>
        <a:lstStyle/>
        <a:p>
          <a:endParaRPr lang="sv-SE"/>
        </a:p>
      </dgm:t>
    </dgm:pt>
    <dgm:pt modelId="{FC1ECA48-05DD-4572-ADBB-93F948067165}" type="sibTrans" cxnId="{8529BF7C-F1C3-4805-8220-E616E9E8A195}">
      <dgm:prSet/>
      <dgm:spPr/>
      <dgm:t>
        <a:bodyPr/>
        <a:lstStyle/>
        <a:p>
          <a:endParaRPr lang="sv-SE"/>
        </a:p>
      </dgm:t>
    </dgm:pt>
    <dgm:pt modelId="{077E23C4-02DD-4F06-A9AB-8920D9AFCE1D}">
      <dgm:prSet phldrT="[Text]"/>
      <dgm:spPr/>
      <dgm:t>
        <a:bodyPr/>
        <a:lstStyle/>
        <a:p>
          <a:r>
            <a:rPr lang="sv-SE" dirty="0"/>
            <a:t>Metod</a:t>
          </a:r>
        </a:p>
      </dgm:t>
    </dgm:pt>
    <dgm:pt modelId="{EC69CED8-CFA9-4B31-9485-3C4DA42D79DA}" type="parTrans" cxnId="{A58D63C3-9D40-413A-BE8F-0A4DF46FDFDC}">
      <dgm:prSet/>
      <dgm:spPr/>
      <dgm:t>
        <a:bodyPr/>
        <a:lstStyle/>
        <a:p>
          <a:endParaRPr lang="sv-SE"/>
        </a:p>
      </dgm:t>
    </dgm:pt>
    <dgm:pt modelId="{CA0BDBE3-F535-4415-9BA9-10335E9FBEB5}" type="sibTrans" cxnId="{A58D63C3-9D40-413A-BE8F-0A4DF46FDFDC}">
      <dgm:prSet/>
      <dgm:spPr/>
      <dgm:t>
        <a:bodyPr/>
        <a:lstStyle/>
        <a:p>
          <a:endParaRPr lang="sv-SE"/>
        </a:p>
      </dgm:t>
    </dgm:pt>
    <dgm:pt modelId="{CA1E73FF-59B0-47FB-9D34-D67077216C02}">
      <dgm:prSet phldrT="[Text]"/>
      <dgm:spPr/>
      <dgm:t>
        <a:bodyPr/>
        <a:lstStyle/>
        <a:p>
          <a:r>
            <a:rPr lang="sv-SE" dirty="0"/>
            <a:t>Utdrag från databasen</a:t>
          </a:r>
        </a:p>
      </dgm:t>
    </dgm:pt>
    <dgm:pt modelId="{D21AE4A9-5367-4FEE-A9CA-0DD870E725E9}" type="parTrans" cxnId="{C6EB567A-BD1E-46AF-BE84-492FF6E3C6A4}">
      <dgm:prSet/>
      <dgm:spPr/>
      <dgm:t>
        <a:bodyPr/>
        <a:lstStyle/>
        <a:p>
          <a:endParaRPr lang="sv-SE"/>
        </a:p>
      </dgm:t>
    </dgm:pt>
    <dgm:pt modelId="{CF9A98BE-E626-4897-A6DA-7409E0A356DE}" type="sibTrans" cxnId="{C6EB567A-BD1E-46AF-BE84-492FF6E3C6A4}">
      <dgm:prSet/>
      <dgm:spPr/>
      <dgm:t>
        <a:bodyPr/>
        <a:lstStyle/>
        <a:p>
          <a:endParaRPr lang="sv-SE"/>
        </a:p>
      </dgm:t>
    </dgm:pt>
    <dgm:pt modelId="{E043F655-DF5C-4910-BFF0-61E191519CD9}">
      <dgm:prSet phldrT="[Text]"/>
      <dgm:spPr/>
      <dgm:t>
        <a:bodyPr/>
        <a:lstStyle/>
        <a:p>
          <a:r>
            <a:rPr lang="sv-SE" dirty="0"/>
            <a:t>Vidareutveckling av databasen</a:t>
          </a:r>
        </a:p>
      </dgm:t>
    </dgm:pt>
    <dgm:pt modelId="{A1F93D46-9ABC-45C7-8341-22CAE24ACE5A}" type="parTrans" cxnId="{87D32AF6-7F0E-4A0A-9706-BFA622C60E18}">
      <dgm:prSet/>
      <dgm:spPr/>
      <dgm:t>
        <a:bodyPr/>
        <a:lstStyle/>
        <a:p>
          <a:endParaRPr lang="sv-SE"/>
        </a:p>
      </dgm:t>
    </dgm:pt>
    <dgm:pt modelId="{F6CE5B11-F3D9-4C66-91BF-A38782E2A7EB}" type="sibTrans" cxnId="{87D32AF6-7F0E-4A0A-9706-BFA622C60E18}">
      <dgm:prSet/>
      <dgm:spPr/>
      <dgm:t>
        <a:bodyPr/>
        <a:lstStyle/>
        <a:p>
          <a:endParaRPr lang="sv-SE"/>
        </a:p>
      </dgm:t>
    </dgm:pt>
    <dgm:pt modelId="{75B3B06B-BC57-4634-8DC1-663A588CF0EF}" type="pres">
      <dgm:prSet presAssocID="{AF22863B-5283-4BB3-9A8D-8EEEA30AC3D2}" presName="Name0" presStyleCnt="0">
        <dgm:presLayoutVars>
          <dgm:dir/>
          <dgm:resizeHandles val="exact"/>
        </dgm:presLayoutVars>
      </dgm:prSet>
      <dgm:spPr/>
    </dgm:pt>
    <dgm:pt modelId="{B8198F87-2F30-43BE-858A-CA58014F8CCF}" type="pres">
      <dgm:prSet presAssocID="{2E9CAE93-0FCC-4582-A725-85F608BFD277}" presName="parTxOnly" presStyleLbl="node1" presStyleIdx="0" presStyleCnt="5">
        <dgm:presLayoutVars>
          <dgm:bulletEnabled val="1"/>
        </dgm:presLayoutVars>
      </dgm:prSet>
      <dgm:spPr/>
    </dgm:pt>
    <dgm:pt modelId="{42463703-E149-49DA-9FF1-F7B7CCE3BDAA}" type="pres">
      <dgm:prSet presAssocID="{6B6BF7A6-7BE4-412A-8962-1AD08DA74342}" presName="parSpace" presStyleCnt="0"/>
      <dgm:spPr/>
    </dgm:pt>
    <dgm:pt modelId="{5AA5AB36-E3A1-458C-8768-D2B23CFBCFCC}" type="pres">
      <dgm:prSet presAssocID="{1FECF734-3A00-4AF0-A0B8-26DBD0150A8D}" presName="parTxOnly" presStyleLbl="node1" presStyleIdx="1" presStyleCnt="5">
        <dgm:presLayoutVars>
          <dgm:bulletEnabled val="1"/>
        </dgm:presLayoutVars>
      </dgm:prSet>
      <dgm:spPr/>
    </dgm:pt>
    <dgm:pt modelId="{AB6B4894-CC45-4225-BBD9-E03FCDF7640E}" type="pres">
      <dgm:prSet presAssocID="{FC1ECA48-05DD-4572-ADBB-93F948067165}" presName="parSpace" presStyleCnt="0"/>
      <dgm:spPr/>
    </dgm:pt>
    <dgm:pt modelId="{5345C422-7011-4FD7-92D5-F8DF0DD2B4F5}" type="pres">
      <dgm:prSet presAssocID="{077E23C4-02DD-4F06-A9AB-8920D9AFCE1D}" presName="parTxOnly" presStyleLbl="node1" presStyleIdx="2" presStyleCnt="5">
        <dgm:presLayoutVars>
          <dgm:bulletEnabled val="1"/>
        </dgm:presLayoutVars>
      </dgm:prSet>
      <dgm:spPr/>
    </dgm:pt>
    <dgm:pt modelId="{6B3AA7ED-E9E6-42BA-8663-AF3A5E8A0C25}" type="pres">
      <dgm:prSet presAssocID="{CA0BDBE3-F535-4415-9BA9-10335E9FBEB5}" presName="parSpace" presStyleCnt="0"/>
      <dgm:spPr/>
    </dgm:pt>
    <dgm:pt modelId="{2F9CE6F6-D248-46F6-BD24-8958227ACC6B}" type="pres">
      <dgm:prSet presAssocID="{CA1E73FF-59B0-47FB-9D34-D67077216C02}" presName="parTxOnly" presStyleLbl="node1" presStyleIdx="3" presStyleCnt="5">
        <dgm:presLayoutVars>
          <dgm:bulletEnabled val="1"/>
        </dgm:presLayoutVars>
      </dgm:prSet>
      <dgm:spPr/>
    </dgm:pt>
    <dgm:pt modelId="{15711B56-BC4D-4068-8BAD-0318EF63B527}" type="pres">
      <dgm:prSet presAssocID="{CF9A98BE-E626-4897-A6DA-7409E0A356DE}" presName="parSpace" presStyleCnt="0"/>
      <dgm:spPr/>
    </dgm:pt>
    <dgm:pt modelId="{B5E9551D-F710-4C31-A423-D7BF3834EBF2}" type="pres">
      <dgm:prSet presAssocID="{E043F655-DF5C-4910-BFF0-61E191519CD9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1E05710-676A-4C3A-9154-E8E2E4BE7684}" type="presOf" srcId="{E043F655-DF5C-4910-BFF0-61E191519CD9}" destId="{B5E9551D-F710-4C31-A423-D7BF3834EBF2}" srcOrd="0" destOrd="0" presId="urn:microsoft.com/office/officeart/2005/8/layout/hChevron3"/>
    <dgm:cxn modelId="{1E15D529-7AD4-4E06-AFB2-3D02BFB312DF}" type="presOf" srcId="{2E9CAE93-0FCC-4582-A725-85F608BFD277}" destId="{B8198F87-2F30-43BE-858A-CA58014F8CCF}" srcOrd="0" destOrd="0" presId="urn:microsoft.com/office/officeart/2005/8/layout/hChevron3"/>
    <dgm:cxn modelId="{30E03135-E137-4DF4-88A5-0E51666883B8}" type="presOf" srcId="{077E23C4-02DD-4F06-A9AB-8920D9AFCE1D}" destId="{5345C422-7011-4FD7-92D5-F8DF0DD2B4F5}" srcOrd="0" destOrd="0" presId="urn:microsoft.com/office/officeart/2005/8/layout/hChevron3"/>
    <dgm:cxn modelId="{308BF25D-C059-49AA-91AF-18B577766959}" type="presOf" srcId="{AF22863B-5283-4BB3-9A8D-8EEEA30AC3D2}" destId="{75B3B06B-BC57-4634-8DC1-663A588CF0EF}" srcOrd="0" destOrd="0" presId="urn:microsoft.com/office/officeart/2005/8/layout/hChevron3"/>
    <dgm:cxn modelId="{C6EB567A-BD1E-46AF-BE84-492FF6E3C6A4}" srcId="{AF22863B-5283-4BB3-9A8D-8EEEA30AC3D2}" destId="{CA1E73FF-59B0-47FB-9D34-D67077216C02}" srcOrd="3" destOrd="0" parTransId="{D21AE4A9-5367-4FEE-A9CA-0DD870E725E9}" sibTransId="{CF9A98BE-E626-4897-A6DA-7409E0A356DE}"/>
    <dgm:cxn modelId="{8529BF7C-F1C3-4805-8220-E616E9E8A195}" srcId="{AF22863B-5283-4BB3-9A8D-8EEEA30AC3D2}" destId="{1FECF734-3A00-4AF0-A0B8-26DBD0150A8D}" srcOrd="1" destOrd="0" parTransId="{703FDB78-3A65-4355-B83E-C6886EFC1983}" sibTransId="{FC1ECA48-05DD-4572-ADBB-93F948067165}"/>
    <dgm:cxn modelId="{A58D63C3-9D40-413A-BE8F-0A4DF46FDFDC}" srcId="{AF22863B-5283-4BB3-9A8D-8EEEA30AC3D2}" destId="{077E23C4-02DD-4F06-A9AB-8920D9AFCE1D}" srcOrd="2" destOrd="0" parTransId="{EC69CED8-CFA9-4B31-9485-3C4DA42D79DA}" sibTransId="{CA0BDBE3-F535-4415-9BA9-10335E9FBEB5}"/>
    <dgm:cxn modelId="{32921DCA-7C9D-4CC6-9551-C92B8698926B}" type="presOf" srcId="{CA1E73FF-59B0-47FB-9D34-D67077216C02}" destId="{2F9CE6F6-D248-46F6-BD24-8958227ACC6B}" srcOrd="0" destOrd="0" presId="urn:microsoft.com/office/officeart/2005/8/layout/hChevron3"/>
    <dgm:cxn modelId="{BA90BAD6-4236-4478-8E57-A5A7C26BE270}" type="presOf" srcId="{1FECF734-3A00-4AF0-A0B8-26DBD0150A8D}" destId="{5AA5AB36-E3A1-458C-8768-D2B23CFBCFCC}" srcOrd="0" destOrd="0" presId="urn:microsoft.com/office/officeart/2005/8/layout/hChevron3"/>
    <dgm:cxn modelId="{50C4ECE3-FC15-4C98-B4A8-EF1306B05814}" srcId="{AF22863B-5283-4BB3-9A8D-8EEEA30AC3D2}" destId="{2E9CAE93-0FCC-4582-A725-85F608BFD277}" srcOrd="0" destOrd="0" parTransId="{985BBE5B-33B2-4276-A52F-D4CF090A8D36}" sibTransId="{6B6BF7A6-7BE4-412A-8962-1AD08DA74342}"/>
    <dgm:cxn modelId="{87D32AF6-7F0E-4A0A-9706-BFA622C60E18}" srcId="{AF22863B-5283-4BB3-9A8D-8EEEA30AC3D2}" destId="{E043F655-DF5C-4910-BFF0-61E191519CD9}" srcOrd="4" destOrd="0" parTransId="{A1F93D46-9ABC-45C7-8341-22CAE24ACE5A}" sibTransId="{F6CE5B11-F3D9-4C66-91BF-A38782E2A7EB}"/>
    <dgm:cxn modelId="{0630BDC6-1AD4-43AF-B1A0-02F60396B3FC}" type="presParOf" srcId="{75B3B06B-BC57-4634-8DC1-663A588CF0EF}" destId="{B8198F87-2F30-43BE-858A-CA58014F8CCF}" srcOrd="0" destOrd="0" presId="urn:microsoft.com/office/officeart/2005/8/layout/hChevron3"/>
    <dgm:cxn modelId="{9558E755-F91E-488F-A92F-AFA3FE260F72}" type="presParOf" srcId="{75B3B06B-BC57-4634-8DC1-663A588CF0EF}" destId="{42463703-E149-49DA-9FF1-F7B7CCE3BDAA}" srcOrd="1" destOrd="0" presId="urn:microsoft.com/office/officeart/2005/8/layout/hChevron3"/>
    <dgm:cxn modelId="{50C75E14-2801-4EBC-9428-414A8A7FF985}" type="presParOf" srcId="{75B3B06B-BC57-4634-8DC1-663A588CF0EF}" destId="{5AA5AB36-E3A1-458C-8768-D2B23CFBCFCC}" srcOrd="2" destOrd="0" presId="urn:microsoft.com/office/officeart/2005/8/layout/hChevron3"/>
    <dgm:cxn modelId="{E97AC296-2D51-4A1A-B65B-0AA2EA447817}" type="presParOf" srcId="{75B3B06B-BC57-4634-8DC1-663A588CF0EF}" destId="{AB6B4894-CC45-4225-BBD9-E03FCDF7640E}" srcOrd="3" destOrd="0" presId="urn:microsoft.com/office/officeart/2005/8/layout/hChevron3"/>
    <dgm:cxn modelId="{2052788E-C69A-43BF-BE6F-8F0A464CD7B6}" type="presParOf" srcId="{75B3B06B-BC57-4634-8DC1-663A588CF0EF}" destId="{5345C422-7011-4FD7-92D5-F8DF0DD2B4F5}" srcOrd="4" destOrd="0" presId="urn:microsoft.com/office/officeart/2005/8/layout/hChevron3"/>
    <dgm:cxn modelId="{FB50935D-E4C8-4E6C-81D8-572780FA16E7}" type="presParOf" srcId="{75B3B06B-BC57-4634-8DC1-663A588CF0EF}" destId="{6B3AA7ED-E9E6-42BA-8663-AF3A5E8A0C25}" srcOrd="5" destOrd="0" presId="urn:microsoft.com/office/officeart/2005/8/layout/hChevron3"/>
    <dgm:cxn modelId="{B04CB9A0-E6DE-4B10-9EDE-F6C5E2AFBCEA}" type="presParOf" srcId="{75B3B06B-BC57-4634-8DC1-663A588CF0EF}" destId="{2F9CE6F6-D248-46F6-BD24-8958227ACC6B}" srcOrd="6" destOrd="0" presId="urn:microsoft.com/office/officeart/2005/8/layout/hChevron3"/>
    <dgm:cxn modelId="{9F114952-14B2-4F25-99BB-4316D0BAE565}" type="presParOf" srcId="{75B3B06B-BC57-4634-8DC1-663A588CF0EF}" destId="{15711B56-BC4D-4068-8BAD-0318EF63B527}" srcOrd="7" destOrd="0" presId="urn:microsoft.com/office/officeart/2005/8/layout/hChevron3"/>
    <dgm:cxn modelId="{34F56DF5-16BC-4323-BE18-9BECA0751739}" type="presParOf" srcId="{75B3B06B-BC57-4634-8DC1-663A588CF0EF}" destId="{B5E9551D-F710-4C31-A423-D7BF3834EBF2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22863B-5283-4BB3-9A8D-8EEEA30AC3D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2E9CAE93-0FCC-4582-A725-85F608BFD277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Bakgrund</a:t>
          </a:r>
        </a:p>
      </dgm:t>
    </dgm:pt>
    <dgm:pt modelId="{985BBE5B-33B2-4276-A52F-D4CF090A8D36}" type="parTrans" cxnId="{50C4ECE3-FC15-4C98-B4A8-EF1306B05814}">
      <dgm:prSet/>
      <dgm:spPr/>
      <dgm:t>
        <a:bodyPr/>
        <a:lstStyle/>
        <a:p>
          <a:endParaRPr lang="sv-SE"/>
        </a:p>
      </dgm:t>
    </dgm:pt>
    <dgm:pt modelId="{6B6BF7A6-7BE4-412A-8962-1AD08DA74342}" type="sibTrans" cxnId="{50C4ECE3-FC15-4C98-B4A8-EF1306B05814}">
      <dgm:prSet/>
      <dgm:spPr/>
      <dgm:t>
        <a:bodyPr/>
        <a:lstStyle/>
        <a:p>
          <a:endParaRPr lang="sv-SE"/>
        </a:p>
      </dgm:t>
    </dgm:pt>
    <dgm:pt modelId="{1FECF734-3A00-4AF0-A0B8-26DBD0150A8D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Om projektet</a:t>
          </a:r>
        </a:p>
      </dgm:t>
    </dgm:pt>
    <dgm:pt modelId="{703FDB78-3A65-4355-B83E-C6886EFC1983}" type="parTrans" cxnId="{8529BF7C-F1C3-4805-8220-E616E9E8A195}">
      <dgm:prSet/>
      <dgm:spPr/>
      <dgm:t>
        <a:bodyPr/>
        <a:lstStyle/>
        <a:p>
          <a:endParaRPr lang="sv-SE"/>
        </a:p>
      </dgm:t>
    </dgm:pt>
    <dgm:pt modelId="{FC1ECA48-05DD-4572-ADBB-93F948067165}" type="sibTrans" cxnId="{8529BF7C-F1C3-4805-8220-E616E9E8A195}">
      <dgm:prSet/>
      <dgm:spPr/>
      <dgm:t>
        <a:bodyPr/>
        <a:lstStyle/>
        <a:p>
          <a:endParaRPr lang="sv-SE"/>
        </a:p>
      </dgm:t>
    </dgm:pt>
    <dgm:pt modelId="{077E23C4-02DD-4F06-A9AB-8920D9AFCE1D}">
      <dgm:prSet phldrT="[Text]"/>
      <dgm:spPr>
        <a:solidFill>
          <a:srgbClr val="8CC8C7"/>
        </a:solidFill>
      </dgm:spPr>
      <dgm:t>
        <a:bodyPr/>
        <a:lstStyle/>
        <a:p>
          <a:r>
            <a:rPr lang="sv-SE" b="1" dirty="0">
              <a:solidFill>
                <a:schemeClr val="tx1"/>
              </a:solidFill>
            </a:rPr>
            <a:t>Metod</a:t>
          </a:r>
        </a:p>
      </dgm:t>
    </dgm:pt>
    <dgm:pt modelId="{EC69CED8-CFA9-4B31-9485-3C4DA42D79DA}" type="parTrans" cxnId="{A58D63C3-9D40-413A-BE8F-0A4DF46FDFDC}">
      <dgm:prSet/>
      <dgm:spPr/>
      <dgm:t>
        <a:bodyPr/>
        <a:lstStyle/>
        <a:p>
          <a:endParaRPr lang="sv-SE"/>
        </a:p>
      </dgm:t>
    </dgm:pt>
    <dgm:pt modelId="{CA0BDBE3-F535-4415-9BA9-10335E9FBEB5}" type="sibTrans" cxnId="{A58D63C3-9D40-413A-BE8F-0A4DF46FDFDC}">
      <dgm:prSet/>
      <dgm:spPr/>
      <dgm:t>
        <a:bodyPr/>
        <a:lstStyle/>
        <a:p>
          <a:endParaRPr lang="sv-SE"/>
        </a:p>
      </dgm:t>
    </dgm:pt>
    <dgm:pt modelId="{CA1E73FF-59B0-47FB-9D34-D67077216C02}">
      <dgm:prSet phldrT="[Text]"/>
      <dgm:spPr/>
      <dgm:t>
        <a:bodyPr/>
        <a:lstStyle/>
        <a:p>
          <a:r>
            <a:rPr lang="sv-SE" dirty="0"/>
            <a:t>Utdrag från databasen</a:t>
          </a:r>
        </a:p>
      </dgm:t>
    </dgm:pt>
    <dgm:pt modelId="{D21AE4A9-5367-4FEE-A9CA-0DD870E725E9}" type="parTrans" cxnId="{C6EB567A-BD1E-46AF-BE84-492FF6E3C6A4}">
      <dgm:prSet/>
      <dgm:spPr/>
      <dgm:t>
        <a:bodyPr/>
        <a:lstStyle/>
        <a:p>
          <a:endParaRPr lang="sv-SE"/>
        </a:p>
      </dgm:t>
    </dgm:pt>
    <dgm:pt modelId="{CF9A98BE-E626-4897-A6DA-7409E0A356DE}" type="sibTrans" cxnId="{C6EB567A-BD1E-46AF-BE84-492FF6E3C6A4}">
      <dgm:prSet/>
      <dgm:spPr/>
      <dgm:t>
        <a:bodyPr/>
        <a:lstStyle/>
        <a:p>
          <a:endParaRPr lang="sv-SE"/>
        </a:p>
      </dgm:t>
    </dgm:pt>
    <dgm:pt modelId="{E043F655-DF5C-4910-BFF0-61E191519CD9}">
      <dgm:prSet phldrT="[Text]"/>
      <dgm:spPr/>
      <dgm:t>
        <a:bodyPr/>
        <a:lstStyle/>
        <a:p>
          <a:r>
            <a:rPr lang="sv-SE" dirty="0"/>
            <a:t>Vidareutveckling av databasen</a:t>
          </a:r>
        </a:p>
      </dgm:t>
    </dgm:pt>
    <dgm:pt modelId="{A1F93D46-9ABC-45C7-8341-22CAE24ACE5A}" type="parTrans" cxnId="{87D32AF6-7F0E-4A0A-9706-BFA622C60E18}">
      <dgm:prSet/>
      <dgm:spPr/>
      <dgm:t>
        <a:bodyPr/>
        <a:lstStyle/>
        <a:p>
          <a:endParaRPr lang="sv-SE"/>
        </a:p>
      </dgm:t>
    </dgm:pt>
    <dgm:pt modelId="{F6CE5B11-F3D9-4C66-91BF-A38782E2A7EB}" type="sibTrans" cxnId="{87D32AF6-7F0E-4A0A-9706-BFA622C60E18}">
      <dgm:prSet/>
      <dgm:spPr/>
      <dgm:t>
        <a:bodyPr/>
        <a:lstStyle/>
        <a:p>
          <a:endParaRPr lang="sv-SE"/>
        </a:p>
      </dgm:t>
    </dgm:pt>
    <dgm:pt modelId="{75B3B06B-BC57-4634-8DC1-663A588CF0EF}" type="pres">
      <dgm:prSet presAssocID="{AF22863B-5283-4BB3-9A8D-8EEEA30AC3D2}" presName="Name0" presStyleCnt="0">
        <dgm:presLayoutVars>
          <dgm:dir/>
          <dgm:resizeHandles val="exact"/>
        </dgm:presLayoutVars>
      </dgm:prSet>
      <dgm:spPr/>
    </dgm:pt>
    <dgm:pt modelId="{B8198F87-2F30-43BE-858A-CA58014F8CCF}" type="pres">
      <dgm:prSet presAssocID="{2E9CAE93-0FCC-4582-A725-85F608BFD277}" presName="parTxOnly" presStyleLbl="node1" presStyleIdx="0" presStyleCnt="5">
        <dgm:presLayoutVars>
          <dgm:bulletEnabled val="1"/>
        </dgm:presLayoutVars>
      </dgm:prSet>
      <dgm:spPr/>
    </dgm:pt>
    <dgm:pt modelId="{42463703-E149-49DA-9FF1-F7B7CCE3BDAA}" type="pres">
      <dgm:prSet presAssocID="{6B6BF7A6-7BE4-412A-8962-1AD08DA74342}" presName="parSpace" presStyleCnt="0"/>
      <dgm:spPr/>
    </dgm:pt>
    <dgm:pt modelId="{5AA5AB36-E3A1-458C-8768-D2B23CFBCFCC}" type="pres">
      <dgm:prSet presAssocID="{1FECF734-3A00-4AF0-A0B8-26DBD0150A8D}" presName="parTxOnly" presStyleLbl="node1" presStyleIdx="1" presStyleCnt="5">
        <dgm:presLayoutVars>
          <dgm:bulletEnabled val="1"/>
        </dgm:presLayoutVars>
      </dgm:prSet>
      <dgm:spPr/>
    </dgm:pt>
    <dgm:pt modelId="{AB6B4894-CC45-4225-BBD9-E03FCDF7640E}" type="pres">
      <dgm:prSet presAssocID="{FC1ECA48-05DD-4572-ADBB-93F948067165}" presName="parSpace" presStyleCnt="0"/>
      <dgm:spPr/>
    </dgm:pt>
    <dgm:pt modelId="{5345C422-7011-4FD7-92D5-F8DF0DD2B4F5}" type="pres">
      <dgm:prSet presAssocID="{077E23C4-02DD-4F06-A9AB-8920D9AFCE1D}" presName="parTxOnly" presStyleLbl="node1" presStyleIdx="2" presStyleCnt="5" custLinFactNeighborX="381">
        <dgm:presLayoutVars>
          <dgm:bulletEnabled val="1"/>
        </dgm:presLayoutVars>
      </dgm:prSet>
      <dgm:spPr/>
    </dgm:pt>
    <dgm:pt modelId="{6B3AA7ED-E9E6-42BA-8663-AF3A5E8A0C25}" type="pres">
      <dgm:prSet presAssocID="{CA0BDBE3-F535-4415-9BA9-10335E9FBEB5}" presName="parSpace" presStyleCnt="0"/>
      <dgm:spPr/>
    </dgm:pt>
    <dgm:pt modelId="{2F9CE6F6-D248-46F6-BD24-8958227ACC6B}" type="pres">
      <dgm:prSet presAssocID="{CA1E73FF-59B0-47FB-9D34-D67077216C02}" presName="parTxOnly" presStyleLbl="node1" presStyleIdx="3" presStyleCnt="5">
        <dgm:presLayoutVars>
          <dgm:bulletEnabled val="1"/>
        </dgm:presLayoutVars>
      </dgm:prSet>
      <dgm:spPr/>
    </dgm:pt>
    <dgm:pt modelId="{15711B56-BC4D-4068-8BAD-0318EF63B527}" type="pres">
      <dgm:prSet presAssocID="{CF9A98BE-E626-4897-A6DA-7409E0A356DE}" presName="parSpace" presStyleCnt="0"/>
      <dgm:spPr/>
    </dgm:pt>
    <dgm:pt modelId="{B5E9551D-F710-4C31-A423-D7BF3834EBF2}" type="pres">
      <dgm:prSet presAssocID="{E043F655-DF5C-4910-BFF0-61E191519CD9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1E05710-676A-4C3A-9154-E8E2E4BE7684}" type="presOf" srcId="{E043F655-DF5C-4910-BFF0-61E191519CD9}" destId="{B5E9551D-F710-4C31-A423-D7BF3834EBF2}" srcOrd="0" destOrd="0" presId="urn:microsoft.com/office/officeart/2005/8/layout/hChevron3"/>
    <dgm:cxn modelId="{1E15D529-7AD4-4E06-AFB2-3D02BFB312DF}" type="presOf" srcId="{2E9CAE93-0FCC-4582-A725-85F608BFD277}" destId="{B8198F87-2F30-43BE-858A-CA58014F8CCF}" srcOrd="0" destOrd="0" presId="urn:microsoft.com/office/officeart/2005/8/layout/hChevron3"/>
    <dgm:cxn modelId="{30E03135-E137-4DF4-88A5-0E51666883B8}" type="presOf" srcId="{077E23C4-02DD-4F06-A9AB-8920D9AFCE1D}" destId="{5345C422-7011-4FD7-92D5-F8DF0DD2B4F5}" srcOrd="0" destOrd="0" presId="urn:microsoft.com/office/officeart/2005/8/layout/hChevron3"/>
    <dgm:cxn modelId="{308BF25D-C059-49AA-91AF-18B577766959}" type="presOf" srcId="{AF22863B-5283-4BB3-9A8D-8EEEA30AC3D2}" destId="{75B3B06B-BC57-4634-8DC1-663A588CF0EF}" srcOrd="0" destOrd="0" presId="urn:microsoft.com/office/officeart/2005/8/layout/hChevron3"/>
    <dgm:cxn modelId="{C6EB567A-BD1E-46AF-BE84-492FF6E3C6A4}" srcId="{AF22863B-5283-4BB3-9A8D-8EEEA30AC3D2}" destId="{CA1E73FF-59B0-47FB-9D34-D67077216C02}" srcOrd="3" destOrd="0" parTransId="{D21AE4A9-5367-4FEE-A9CA-0DD870E725E9}" sibTransId="{CF9A98BE-E626-4897-A6DA-7409E0A356DE}"/>
    <dgm:cxn modelId="{8529BF7C-F1C3-4805-8220-E616E9E8A195}" srcId="{AF22863B-5283-4BB3-9A8D-8EEEA30AC3D2}" destId="{1FECF734-3A00-4AF0-A0B8-26DBD0150A8D}" srcOrd="1" destOrd="0" parTransId="{703FDB78-3A65-4355-B83E-C6886EFC1983}" sibTransId="{FC1ECA48-05DD-4572-ADBB-93F948067165}"/>
    <dgm:cxn modelId="{A58D63C3-9D40-413A-BE8F-0A4DF46FDFDC}" srcId="{AF22863B-5283-4BB3-9A8D-8EEEA30AC3D2}" destId="{077E23C4-02DD-4F06-A9AB-8920D9AFCE1D}" srcOrd="2" destOrd="0" parTransId="{EC69CED8-CFA9-4B31-9485-3C4DA42D79DA}" sibTransId="{CA0BDBE3-F535-4415-9BA9-10335E9FBEB5}"/>
    <dgm:cxn modelId="{32921DCA-7C9D-4CC6-9551-C92B8698926B}" type="presOf" srcId="{CA1E73FF-59B0-47FB-9D34-D67077216C02}" destId="{2F9CE6F6-D248-46F6-BD24-8958227ACC6B}" srcOrd="0" destOrd="0" presId="urn:microsoft.com/office/officeart/2005/8/layout/hChevron3"/>
    <dgm:cxn modelId="{BA90BAD6-4236-4478-8E57-A5A7C26BE270}" type="presOf" srcId="{1FECF734-3A00-4AF0-A0B8-26DBD0150A8D}" destId="{5AA5AB36-E3A1-458C-8768-D2B23CFBCFCC}" srcOrd="0" destOrd="0" presId="urn:microsoft.com/office/officeart/2005/8/layout/hChevron3"/>
    <dgm:cxn modelId="{50C4ECE3-FC15-4C98-B4A8-EF1306B05814}" srcId="{AF22863B-5283-4BB3-9A8D-8EEEA30AC3D2}" destId="{2E9CAE93-0FCC-4582-A725-85F608BFD277}" srcOrd="0" destOrd="0" parTransId="{985BBE5B-33B2-4276-A52F-D4CF090A8D36}" sibTransId="{6B6BF7A6-7BE4-412A-8962-1AD08DA74342}"/>
    <dgm:cxn modelId="{87D32AF6-7F0E-4A0A-9706-BFA622C60E18}" srcId="{AF22863B-5283-4BB3-9A8D-8EEEA30AC3D2}" destId="{E043F655-DF5C-4910-BFF0-61E191519CD9}" srcOrd="4" destOrd="0" parTransId="{A1F93D46-9ABC-45C7-8341-22CAE24ACE5A}" sibTransId="{F6CE5B11-F3D9-4C66-91BF-A38782E2A7EB}"/>
    <dgm:cxn modelId="{0630BDC6-1AD4-43AF-B1A0-02F60396B3FC}" type="presParOf" srcId="{75B3B06B-BC57-4634-8DC1-663A588CF0EF}" destId="{B8198F87-2F30-43BE-858A-CA58014F8CCF}" srcOrd="0" destOrd="0" presId="urn:microsoft.com/office/officeart/2005/8/layout/hChevron3"/>
    <dgm:cxn modelId="{9558E755-F91E-488F-A92F-AFA3FE260F72}" type="presParOf" srcId="{75B3B06B-BC57-4634-8DC1-663A588CF0EF}" destId="{42463703-E149-49DA-9FF1-F7B7CCE3BDAA}" srcOrd="1" destOrd="0" presId="urn:microsoft.com/office/officeart/2005/8/layout/hChevron3"/>
    <dgm:cxn modelId="{50C75E14-2801-4EBC-9428-414A8A7FF985}" type="presParOf" srcId="{75B3B06B-BC57-4634-8DC1-663A588CF0EF}" destId="{5AA5AB36-E3A1-458C-8768-D2B23CFBCFCC}" srcOrd="2" destOrd="0" presId="urn:microsoft.com/office/officeart/2005/8/layout/hChevron3"/>
    <dgm:cxn modelId="{E97AC296-2D51-4A1A-B65B-0AA2EA447817}" type="presParOf" srcId="{75B3B06B-BC57-4634-8DC1-663A588CF0EF}" destId="{AB6B4894-CC45-4225-BBD9-E03FCDF7640E}" srcOrd="3" destOrd="0" presId="urn:microsoft.com/office/officeart/2005/8/layout/hChevron3"/>
    <dgm:cxn modelId="{2052788E-C69A-43BF-BE6F-8F0A464CD7B6}" type="presParOf" srcId="{75B3B06B-BC57-4634-8DC1-663A588CF0EF}" destId="{5345C422-7011-4FD7-92D5-F8DF0DD2B4F5}" srcOrd="4" destOrd="0" presId="urn:microsoft.com/office/officeart/2005/8/layout/hChevron3"/>
    <dgm:cxn modelId="{FB50935D-E4C8-4E6C-81D8-572780FA16E7}" type="presParOf" srcId="{75B3B06B-BC57-4634-8DC1-663A588CF0EF}" destId="{6B3AA7ED-E9E6-42BA-8663-AF3A5E8A0C25}" srcOrd="5" destOrd="0" presId="urn:microsoft.com/office/officeart/2005/8/layout/hChevron3"/>
    <dgm:cxn modelId="{B04CB9A0-E6DE-4B10-9EDE-F6C5E2AFBCEA}" type="presParOf" srcId="{75B3B06B-BC57-4634-8DC1-663A588CF0EF}" destId="{2F9CE6F6-D248-46F6-BD24-8958227ACC6B}" srcOrd="6" destOrd="0" presId="urn:microsoft.com/office/officeart/2005/8/layout/hChevron3"/>
    <dgm:cxn modelId="{9F114952-14B2-4F25-99BB-4316D0BAE565}" type="presParOf" srcId="{75B3B06B-BC57-4634-8DC1-663A588CF0EF}" destId="{15711B56-BC4D-4068-8BAD-0318EF63B527}" srcOrd="7" destOrd="0" presId="urn:microsoft.com/office/officeart/2005/8/layout/hChevron3"/>
    <dgm:cxn modelId="{34F56DF5-16BC-4323-BE18-9BECA0751739}" type="presParOf" srcId="{75B3B06B-BC57-4634-8DC1-663A588CF0EF}" destId="{B5E9551D-F710-4C31-A423-D7BF3834EBF2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22863B-5283-4BB3-9A8D-8EEEA30AC3D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2E9CAE93-0FCC-4582-A725-85F608BFD277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Bakgrund</a:t>
          </a:r>
        </a:p>
      </dgm:t>
    </dgm:pt>
    <dgm:pt modelId="{985BBE5B-33B2-4276-A52F-D4CF090A8D36}" type="parTrans" cxnId="{50C4ECE3-FC15-4C98-B4A8-EF1306B05814}">
      <dgm:prSet/>
      <dgm:spPr/>
      <dgm:t>
        <a:bodyPr/>
        <a:lstStyle/>
        <a:p>
          <a:endParaRPr lang="sv-SE"/>
        </a:p>
      </dgm:t>
    </dgm:pt>
    <dgm:pt modelId="{6B6BF7A6-7BE4-412A-8962-1AD08DA74342}" type="sibTrans" cxnId="{50C4ECE3-FC15-4C98-B4A8-EF1306B05814}">
      <dgm:prSet/>
      <dgm:spPr/>
      <dgm:t>
        <a:bodyPr/>
        <a:lstStyle/>
        <a:p>
          <a:endParaRPr lang="sv-SE"/>
        </a:p>
      </dgm:t>
    </dgm:pt>
    <dgm:pt modelId="{1FECF734-3A00-4AF0-A0B8-26DBD0150A8D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Om projektet</a:t>
          </a:r>
        </a:p>
      </dgm:t>
    </dgm:pt>
    <dgm:pt modelId="{703FDB78-3A65-4355-B83E-C6886EFC1983}" type="parTrans" cxnId="{8529BF7C-F1C3-4805-8220-E616E9E8A195}">
      <dgm:prSet/>
      <dgm:spPr/>
      <dgm:t>
        <a:bodyPr/>
        <a:lstStyle/>
        <a:p>
          <a:endParaRPr lang="sv-SE"/>
        </a:p>
      </dgm:t>
    </dgm:pt>
    <dgm:pt modelId="{FC1ECA48-05DD-4572-ADBB-93F948067165}" type="sibTrans" cxnId="{8529BF7C-F1C3-4805-8220-E616E9E8A195}">
      <dgm:prSet/>
      <dgm:spPr/>
      <dgm:t>
        <a:bodyPr/>
        <a:lstStyle/>
        <a:p>
          <a:endParaRPr lang="sv-SE"/>
        </a:p>
      </dgm:t>
    </dgm:pt>
    <dgm:pt modelId="{077E23C4-02DD-4F06-A9AB-8920D9AFCE1D}">
      <dgm:prSet phldrT="[Text]"/>
      <dgm:spPr>
        <a:solidFill>
          <a:srgbClr val="8CC8C7"/>
        </a:solidFill>
      </dgm:spPr>
      <dgm:t>
        <a:bodyPr/>
        <a:lstStyle/>
        <a:p>
          <a:r>
            <a:rPr lang="sv-SE" b="1" dirty="0">
              <a:solidFill>
                <a:schemeClr val="tx1"/>
              </a:solidFill>
            </a:rPr>
            <a:t>Metod</a:t>
          </a:r>
        </a:p>
      </dgm:t>
    </dgm:pt>
    <dgm:pt modelId="{EC69CED8-CFA9-4B31-9485-3C4DA42D79DA}" type="parTrans" cxnId="{A58D63C3-9D40-413A-BE8F-0A4DF46FDFDC}">
      <dgm:prSet/>
      <dgm:spPr/>
      <dgm:t>
        <a:bodyPr/>
        <a:lstStyle/>
        <a:p>
          <a:endParaRPr lang="sv-SE"/>
        </a:p>
      </dgm:t>
    </dgm:pt>
    <dgm:pt modelId="{CA0BDBE3-F535-4415-9BA9-10335E9FBEB5}" type="sibTrans" cxnId="{A58D63C3-9D40-413A-BE8F-0A4DF46FDFDC}">
      <dgm:prSet/>
      <dgm:spPr/>
      <dgm:t>
        <a:bodyPr/>
        <a:lstStyle/>
        <a:p>
          <a:endParaRPr lang="sv-SE"/>
        </a:p>
      </dgm:t>
    </dgm:pt>
    <dgm:pt modelId="{CA1E73FF-59B0-47FB-9D34-D67077216C02}">
      <dgm:prSet phldrT="[Text]"/>
      <dgm:spPr/>
      <dgm:t>
        <a:bodyPr/>
        <a:lstStyle/>
        <a:p>
          <a:r>
            <a:rPr lang="sv-SE" dirty="0"/>
            <a:t>Utdrag från databasen</a:t>
          </a:r>
        </a:p>
      </dgm:t>
    </dgm:pt>
    <dgm:pt modelId="{D21AE4A9-5367-4FEE-A9CA-0DD870E725E9}" type="parTrans" cxnId="{C6EB567A-BD1E-46AF-BE84-492FF6E3C6A4}">
      <dgm:prSet/>
      <dgm:spPr/>
      <dgm:t>
        <a:bodyPr/>
        <a:lstStyle/>
        <a:p>
          <a:endParaRPr lang="sv-SE"/>
        </a:p>
      </dgm:t>
    </dgm:pt>
    <dgm:pt modelId="{CF9A98BE-E626-4897-A6DA-7409E0A356DE}" type="sibTrans" cxnId="{C6EB567A-BD1E-46AF-BE84-492FF6E3C6A4}">
      <dgm:prSet/>
      <dgm:spPr/>
      <dgm:t>
        <a:bodyPr/>
        <a:lstStyle/>
        <a:p>
          <a:endParaRPr lang="sv-SE"/>
        </a:p>
      </dgm:t>
    </dgm:pt>
    <dgm:pt modelId="{E043F655-DF5C-4910-BFF0-61E191519CD9}">
      <dgm:prSet phldrT="[Text]"/>
      <dgm:spPr/>
      <dgm:t>
        <a:bodyPr/>
        <a:lstStyle/>
        <a:p>
          <a:r>
            <a:rPr lang="sv-SE" dirty="0"/>
            <a:t>Vidareutveckling av databasen</a:t>
          </a:r>
        </a:p>
      </dgm:t>
    </dgm:pt>
    <dgm:pt modelId="{A1F93D46-9ABC-45C7-8341-22CAE24ACE5A}" type="parTrans" cxnId="{87D32AF6-7F0E-4A0A-9706-BFA622C60E18}">
      <dgm:prSet/>
      <dgm:spPr/>
      <dgm:t>
        <a:bodyPr/>
        <a:lstStyle/>
        <a:p>
          <a:endParaRPr lang="sv-SE"/>
        </a:p>
      </dgm:t>
    </dgm:pt>
    <dgm:pt modelId="{F6CE5B11-F3D9-4C66-91BF-A38782E2A7EB}" type="sibTrans" cxnId="{87D32AF6-7F0E-4A0A-9706-BFA622C60E18}">
      <dgm:prSet/>
      <dgm:spPr/>
      <dgm:t>
        <a:bodyPr/>
        <a:lstStyle/>
        <a:p>
          <a:endParaRPr lang="sv-SE"/>
        </a:p>
      </dgm:t>
    </dgm:pt>
    <dgm:pt modelId="{75B3B06B-BC57-4634-8DC1-663A588CF0EF}" type="pres">
      <dgm:prSet presAssocID="{AF22863B-5283-4BB3-9A8D-8EEEA30AC3D2}" presName="Name0" presStyleCnt="0">
        <dgm:presLayoutVars>
          <dgm:dir/>
          <dgm:resizeHandles val="exact"/>
        </dgm:presLayoutVars>
      </dgm:prSet>
      <dgm:spPr/>
    </dgm:pt>
    <dgm:pt modelId="{B8198F87-2F30-43BE-858A-CA58014F8CCF}" type="pres">
      <dgm:prSet presAssocID="{2E9CAE93-0FCC-4582-A725-85F608BFD277}" presName="parTxOnly" presStyleLbl="node1" presStyleIdx="0" presStyleCnt="5">
        <dgm:presLayoutVars>
          <dgm:bulletEnabled val="1"/>
        </dgm:presLayoutVars>
      </dgm:prSet>
      <dgm:spPr/>
    </dgm:pt>
    <dgm:pt modelId="{42463703-E149-49DA-9FF1-F7B7CCE3BDAA}" type="pres">
      <dgm:prSet presAssocID="{6B6BF7A6-7BE4-412A-8962-1AD08DA74342}" presName="parSpace" presStyleCnt="0"/>
      <dgm:spPr/>
    </dgm:pt>
    <dgm:pt modelId="{5AA5AB36-E3A1-458C-8768-D2B23CFBCFCC}" type="pres">
      <dgm:prSet presAssocID="{1FECF734-3A00-4AF0-A0B8-26DBD0150A8D}" presName="parTxOnly" presStyleLbl="node1" presStyleIdx="1" presStyleCnt="5">
        <dgm:presLayoutVars>
          <dgm:bulletEnabled val="1"/>
        </dgm:presLayoutVars>
      </dgm:prSet>
      <dgm:spPr/>
    </dgm:pt>
    <dgm:pt modelId="{AB6B4894-CC45-4225-BBD9-E03FCDF7640E}" type="pres">
      <dgm:prSet presAssocID="{FC1ECA48-05DD-4572-ADBB-93F948067165}" presName="parSpace" presStyleCnt="0"/>
      <dgm:spPr/>
    </dgm:pt>
    <dgm:pt modelId="{5345C422-7011-4FD7-92D5-F8DF0DD2B4F5}" type="pres">
      <dgm:prSet presAssocID="{077E23C4-02DD-4F06-A9AB-8920D9AFCE1D}" presName="parTxOnly" presStyleLbl="node1" presStyleIdx="2" presStyleCnt="5" custLinFactNeighborX="381">
        <dgm:presLayoutVars>
          <dgm:bulletEnabled val="1"/>
        </dgm:presLayoutVars>
      </dgm:prSet>
      <dgm:spPr/>
    </dgm:pt>
    <dgm:pt modelId="{6B3AA7ED-E9E6-42BA-8663-AF3A5E8A0C25}" type="pres">
      <dgm:prSet presAssocID="{CA0BDBE3-F535-4415-9BA9-10335E9FBEB5}" presName="parSpace" presStyleCnt="0"/>
      <dgm:spPr/>
    </dgm:pt>
    <dgm:pt modelId="{2F9CE6F6-D248-46F6-BD24-8958227ACC6B}" type="pres">
      <dgm:prSet presAssocID="{CA1E73FF-59B0-47FB-9D34-D67077216C02}" presName="parTxOnly" presStyleLbl="node1" presStyleIdx="3" presStyleCnt="5">
        <dgm:presLayoutVars>
          <dgm:bulletEnabled val="1"/>
        </dgm:presLayoutVars>
      </dgm:prSet>
      <dgm:spPr/>
    </dgm:pt>
    <dgm:pt modelId="{15711B56-BC4D-4068-8BAD-0318EF63B527}" type="pres">
      <dgm:prSet presAssocID="{CF9A98BE-E626-4897-A6DA-7409E0A356DE}" presName="parSpace" presStyleCnt="0"/>
      <dgm:spPr/>
    </dgm:pt>
    <dgm:pt modelId="{B5E9551D-F710-4C31-A423-D7BF3834EBF2}" type="pres">
      <dgm:prSet presAssocID="{E043F655-DF5C-4910-BFF0-61E191519CD9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1E05710-676A-4C3A-9154-E8E2E4BE7684}" type="presOf" srcId="{E043F655-DF5C-4910-BFF0-61E191519CD9}" destId="{B5E9551D-F710-4C31-A423-D7BF3834EBF2}" srcOrd="0" destOrd="0" presId="urn:microsoft.com/office/officeart/2005/8/layout/hChevron3"/>
    <dgm:cxn modelId="{1E15D529-7AD4-4E06-AFB2-3D02BFB312DF}" type="presOf" srcId="{2E9CAE93-0FCC-4582-A725-85F608BFD277}" destId="{B8198F87-2F30-43BE-858A-CA58014F8CCF}" srcOrd="0" destOrd="0" presId="urn:microsoft.com/office/officeart/2005/8/layout/hChevron3"/>
    <dgm:cxn modelId="{30E03135-E137-4DF4-88A5-0E51666883B8}" type="presOf" srcId="{077E23C4-02DD-4F06-A9AB-8920D9AFCE1D}" destId="{5345C422-7011-4FD7-92D5-F8DF0DD2B4F5}" srcOrd="0" destOrd="0" presId="urn:microsoft.com/office/officeart/2005/8/layout/hChevron3"/>
    <dgm:cxn modelId="{308BF25D-C059-49AA-91AF-18B577766959}" type="presOf" srcId="{AF22863B-5283-4BB3-9A8D-8EEEA30AC3D2}" destId="{75B3B06B-BC57-4634-8DC1-663A588CF0EF}" srcOrd="0" destOrd="0" presId="urn:microsoft.com/office/officeart/2005/8/layout/hChevron3"/>
    <dgm:cxn modelId="{C6EB567A-BD1E-46AF-BE84-492FF6E3C6A4}" srcId="{AF22863B-5283-4BB3-9A8D-8EEEA30AC3D2}" destId="{CA1E73FF-59B0-47FB-9D34-D67077216C02}" srcOrd="3" destOrd="0" parTransId="{D21AE4A9-5367-4FEE-A9CA-0DD870E725E9}" sibTransId="{CF9A98BE-E626-4897-A6DA-7409E0A356DE}"/>
    <dgm:cxn modelId="{8529BF7C-F1C3-4805-8220-E616E9E8A195}" srcId="{AF22863B-5283-4BB3-9A8D-8EEEA30AC3D2}" destId="{1FECF734-3A00-4AF0-A0B8-26DBD0150A8D}" srcOrd="1" destOrd="0" parTransId="{703FDB78-3A65-4355-B83E-C6886EFC1983}" sibTransId="{FC1ECA48-05DD-4572-ADBB-93F948067165}"/>
    <dgm:cxn modelId="{A58D63C3-9D40-413A-BE8F-0A4DF46FDFDC}" srcId="{AF22863B-5283-4BB3-9A8D-8EEEA30AC3D2}" destId="{077E23C4-02DD-4F06-A9AB-8920D9AFCE1D}" srcOrd="2" destOrd="0" parTransId="{EC69CED8-CFA9-4B31-9485-3C4DA42D79DA}" sibTransId="{CA0BDBE3-F535-4415-9BA9-10335E9FBEB5}"/>
    <dgm:cxn modelId="{32921DCA-7C9D-4CC6-9551-C92B8698926B}" type="presOf" srcId="{CA1E73FF-59B0-47FB-9D34-D67077216C02}" destId="{2F9CE6F6-D248-46F6-BD24-8958227ACC6B}" srcOrd="0" destOrd="0" presId="urn:microsoft.com/office/officeart/2005/8/layout/hChevron3"/>
    <dgm:cxn modelId="{BA90BAD6-4236-4478-8E57-A5A7C26BE270}" type="presOf" srcId="{1FECF734-3A00-4AF0-A0B8-26DBD0150A8D}" destId="{5AA5AB36-E3A1-458C-8768-D2B23CFBCFCC}" srcOrd="0" destOrd="0" presId="urn:microsoft.com/office/officeart/2005/8/layout/hChevron3"/>
    <dgm:cxn modelId="{50C4ECE3-FC15-4C98-B4A8-EF1306B05814}" srcId="{AF22863B-5283-4BB3-9A8D-8EEEA30AC3D2}" destId="{2E9CAE93-0FCC-4582-A725-85F608BFD277}" srcOrd="0" destOrd="0" parTransId="{985BBE5B-33B2-4276-A52F-D4CF090A8D36}" sibTransId="{6B6BF7A6-7BE4-412A-8962-1AD08DA74342}"/>
    <dgm:cxn modelId="{87D32AF6-7F0E-4A0A-9706-BFA622C60E18}" srcId="{AF22863B-5283-4BB3-9A8D-8EEEA30AC3D2}" destId="{E043F655-DF5C-4910-BFF0-61E191519CD9}" srcOrd="4" destOrd="0" parTransId="{A1F93D46-9ABC-45C7-8341-22CAE24ACE5A}" sibTransId="{F6CE5B11-F3D9-4C66-91BF-A38782E2A7EB}"/>
    <dgm:cxn modelId="{0630BDC6-1AD4-43AF-B1A0-02F60396B3FC}" type="presParOf" srcId="{75B3B06B-BC57-4634-8DC1-663A588CF0EF}" destId="{B8198F87-2F30-43BE-858A-CA58014F8CCF}" srcOrd="0" destOrd="0" presId="urn:microsoft.com/office/officeart/2005/8/layout/hChevron3"/>
    <dgm:cxn modelId="{9558E755-F91E-488F-A92F-AFA3FE260F72}" type="presParOf" srcId="{75B3B06B-BC57-4634-8DC1-663A588CF0EF}" destId="{42463703-E149-49DA-9FF1-F7B7CCE3BDAA}" srcOrd="1" destOrd="0" presId="urn:microsoft.com/office/officeart/2005/8/layout/hChevron3"/>
    <dgm:cxn modelId="{50C75E14-2801-4EBC-9428-414A8A7FF985}" type="presParOf" srcId="{75B3B06B-BC57-4634-8DC1-663A588CF0EF}" destId="{5AA5AB36-E3A1-458C-8768-D2B23CFBCFCC}" srcOrd="2" destOrd="0" presId="urn:microsoft.com/office/officeart/2005/8/layout/hChevron3"/>
    <dgm:cxn modelId="{E97AC296-2D51-4A1A-B65B-0AA2EA447817}" type="presParOf" srcId="{75B3B06B-BC57-4634-8DC1-663A588CF0EF}" destId="{AB6B4894-CC45-4225-BBD9-E03FCDF7640E}" srcOrd="3" destOrd="0" presId="urn:microsoft.com/office/officeart/2005/8/layout/hChevron3"/>
    <dgm:cxn modelId="{2052788E-C69A-43BF-BE6F-8F0A464CD7B6}" type="presParOf" srcId="{75B3B06B-BC57-4634-8DC1-663A588CF0EF}" destId="{5345C422-7011-4FD7-92D5-F8DF0DD2B4F5}" srcOrd="4" destOrd="0" presId="urn:microsoft.com/office/officeart/2005/8/layout/hChevron3"/>
    <dgm:cxn modelId="{FB50935D-E4C8-4E6C-81D8-572780FA16E7}" type="presParOf" srcId="{75B3B06B-BC57-4634-8DC1-663A588CF0EF}" destId="{6B3AA7ED-E9E6-42BA-8663-AF3A5E8A0C25}" srcOrd="5" destOrd="0" presId="urn:microsoft.com/office/officeart/2005/8/layout/hChevron3"/>
    <dgm:cxn modelId="{B04CB9A0-E6DE-4B10-9EDE-F6C5E2AFBCEA}" type="presParOf" srcId="{75B3B06B-BC57-4634-8DC1-663A588CF0EF}" destId="{2F9CE6F6-D248-46F6-BD24-8958227ACC6B}" srcOrd="6" destOrd="0" presId="urn:microsoft.com/office/officeart/2005/8/layout/hChevron3"/>
    <dgm:cxn modelId="{9F114952-14B2-4F25-99BB-4316D0BAE565}" type="presParOf" srcId="{75B3B06B-BC57-4634-8DC1-663A588CF0EF}" destId="{15711B56-BC4D-4068-8BAD-0318EF63B527}" srcOrd="7" destOrd="0" presId="urn:microsoft.com/office/officeart/2005/8/layout/hChevron3"/>
    <dgm:cxn modelId="{34F56DF5-16BC-4323-BE18-9BECA0751739}" type="presParOf" srcId="{75B3B06B-BC57-4634-8DC1-663A588CF0EF}" destId="{B5E9551D-F710-4C31-A423-D7BF3834EBF2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22863B-5283-4BB3-9A8D-8EEEA30AC3D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2E9CAE93-0FCC-4582-A725-85F608BFD277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Bakgrund</a:t>
          </a:r>
        </a:p>
      </dgm:t>
    </dgm:pt>
    <dgm:pt modelId="{985BBE5B-33B2-4276-A52F-D4CF090A8D36}" type="parTrans" cxnId="{50C4ECE3-FC15-4C98-B4A8-EF1306B05814}">
      <dgm:prSet/>
      <dgm:spPr/>
      <dgm:t>
        <a:bodyPr/>
        <a:lstStyle/>
        <a:p>
          <a:endParaRPr lang="sv-SE"/>
        </a:p>
      </dgm:t>
    </dgm:pt>
    <dgm:pt modelId="{6B6BF7A6-7BE4-412A-8962-1AD08DA74342}" type="sibTrans" cxnId="{50C4ECE3-FC15-4C98-B4A8-EF1306B05814}">
      <dgm:prSet/>
      <dgm:spPr/>
      <dgm:t>
        <a:bodyPr/>
        <a:lstStyle/>
        <a:p>
          <a:endParaRPr lang="sv-SE"/>
        </a:p>
      </dgm:t>
    </dgm:pt>
    <dgm:pt modelId="{1FECF734-3A00-4AF0-A0B8-26DBD0150A8D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Om projektet</a:t>
          </a:r>
        </a:p>
      </dgm:t>
    </dgm:pt>
    <dgm:pt modelId="{703FDB78-3A65-4355-B83E-C6886EFC1983}" type="parTrans" cxnId="{8529BF7C-F1C3-4805-8220-E616E9E8A195}">
      <dgm:prSet/>
      <dgm:spPr/>
      <dgm:t>
        <a:bodyPr/>
        <a:lstStyle/>
        <a:p>
          <a:endParaRPr lang="sv-SE"/>
        </a:p>
      </dgm:t>
    </dgm:pt>
    <dgm:pt modelId="{FC1ECA48-05DD-4572-ADBB-93F948067165}" type="sibTrans" cxnId="{8529BF7C-F1C3-4805-8220-E616E9E8A195}">
      <dgm:prSet/>
      <dgm:spPr/>
      <dgm:t>
        <a:bodyPr/>
        <a:lstStyle/>
        <a:p>
          <a:endParaRPr lang="sv-SE"/>
        </a:p>
      </dgm:t>
    </dgm:pt>
    <dgm:pt modelId="{077E23C4-02DD-4F06-A9AB-8920D9AFCE1D}">
      <dgm:prSet phldrT="[Text]"/>
      <dgm:spPr>
        <a:solidFill>
          <a:srgbClr val="8CC8C7"/>
        </a:solidFill>
      </dgm:spPr>
      <dgm:t>
        <a:bodyPr/>
        <a:lstStyle/>
        <a:p>
          <a:r>
            <a:rPr lang="sv-SE" b="1" dirty="0">
              <a:solidFill>
                <a:schemeClr val="tx1"/>
              </a:solidFill>
            </a:rPr>
            <a:t>Metod</a:t>
          </a:r>
        </a:p>
      </dgm:t>
    </dgm:pt>
    <dgm:pt modelId="{EC69CED8-CFA9-4B31-9485-3C4DA42D79DA}" type="parTrans" cxnId="{A58D63C3-9D40-413A-BE8F-0A4DF46FDFDC}">
      <dgm:prSet/>
      <dgm:spPr/>
      <dgm:t>
        <a:bodyPr/>
        <a:lstStyle/>
        <a:p>
          <a:endParaRPr lang="sv-SE"/>
        </a:p>
      </dgm:t>
    </dgm:pt>
    <dgm:pt modelId="{CA0BDBE3-F535-4415-9BA9-10335E9FBEB5}" type="sibTrans" cxnId="{A58D63C3-9D40-413A-BE8F-0A4DF46FDFDC}">
      <dgm:prSet/>
      <dgm:spPr/>
      <dgm:t>
        <a:bodyPr/>
        <a:lstStyle/>
        <a:p>
          <a:endParaRPr lang="sv-SE"/>
        </a:p>
      </dgm:t>
    </dgm:pt>
    <dgm:pt modelId="{CA1E73FF-59B0-47FB-9D34-D67077216C02}">
      <dgm:prSet phldrT="[Text]"/>
      <dgm:spPr/>
      <dgm:t>
        <a:bodyPr/>
        <a:lstStyle/>
        <a:p>
          <a:r>
            <a:rPr lang="sv-SE" dirty="0"/>
            <a:t>Utdrag från databasen</a:t>
          </a:r>
        </a:p>
      </dgm:t>
    </dgm:pt>
    <dgm:pt modelId="{D21AE4A9-5367-4FEE-A9CA-0DD870E725E9}" type="parTrans" cxnId="{C6EB567A-BD1E-46AF-BE84-492FF6E3C6A4}">
      <dgm:prSet/>
      <dgm:spPr/>
      <dgm:t>
        <a:bodyPr/>
        <a:lstStyle/>
        <a:p>
          <a:endParaRPr lang="sv-SE"/>
        </a:p>
      </dgm:t>
    </dgm:pt>
    <dgm:pt modelId="{CF9A98BE-E626-4897-A6DA-7409E0A356DE}" type="sibTrans" cxnId="{C6EB567A-BD1E-46AF-BE84-492FF6E3C6A4}">
      <dgm:prSet/>
      <dgm:spPr/>
      <dgm:t>
        <a:bodyPr/>
        <a:lstStyle/>
        <a:p>
          <a:endParaRPr lang="sv-SE"/>
        </a:p>
      </dgm:t>
    </dgm:pt>
    <dgm:pt modelId="{E043F655-DF5C-4910-BFF0-61E191519CD9}">
      <dgm:prSet phldrT="[Text]"/>
      <dgm:spPr/>
      <dgm:t>
        <a:bodyPr/>
        <a:lstStyle/>
        <a:p>
          <a:r>
            <a:rPr lang="sv-SE" dirty="0"/>
            <a:t>Vidareutveckling av databasen</a:t>
          </a:r>
        </a:p>
      </dgm:t>
    </dgm:pt>
    <dgm:pt modelId="{A1F93D46-9ABC-45C7-8341-22CAE24ACE5A}" type="parTrans" cxnId="{87D32AF6-7F0E-4A0A-9706-BFA622C60E18}">
      <dgm:prSet/>
      <dgm:spPr/>
      <dgm:t>
        <a:bodyPr/>
        <a:lstStyle/>
        <a:p>
          <a:endParaRPr lang="sv-SE"/>
        </a:p>
      </dgm:t>
    </dgm:pt>
    <dgm:pt modelId="{F6CE5B11-F3D9-4C66-91BF-A38782E2A7EB}" type="sibTrans" cxnId="{87D32AF6-7F0E-4A0A-9706-BFA622C60E18}">
      <dgm:prSet/>
      <dgm:spPr/>
      <dgm:t>
        <a:bodyPr/>
        <a:lstStyle/>
        <a:p>
          <a:endParaRPr lang="sv-SE"/>
        </a:p>
      </dgm:t>
    </dgm:pt>
    <dgm:pt modelId="{75B3B06B-BC57-4634-8DC1-663A588CF0EF}" type="pres">
      <dgm:prSet presAssocID="{AF22863B-5283-4BB3-9A8D-8EEEA30AC3D2}" presName="Name0" presStyleCnt="0">
        <dgm:presLayoutVars>
          <dgm:dir/>
          <dgm:resizeHandles val="exact"/>
        </dgm:presLayoutVars>
      </dgm:prSet>
      <dgm:spPr/>
    </dgm:pt>
    <dgm:pt modelId="{B8198F87-2F30-43BE-858A-CA58014F8CCF}" type="pres">
      <dgm:prSet presAssocID="{2E9CAE93-0FCC-4582-A725-85F608BFD277}" presName="parTxOnly" presStyleLbl="node1" presStyleIdx="0" presStyleCnt="5">
        <dgm:presLayoutVars>
          <dgm:bulletEnabled val="1"/>
        </dgm:presLayoutVars>
      </dgm:prSet>
      <dgm:spPr/>
    </dgm:pt>
    <dgm:pt modelId="{42463703-E149-49DA-9FF1-F7B7CCE3BDAA}" type="pres">
      <dgm:prSet presAssocID="{6B6BF7A6-7BE4-412A-8962-1AD08DA74342}" presName="parSpace" presStyleCnt="0"/>
      <dgm:spPr/>
    </dgm:pt>
    <dgm:pt modelId="{5AA5AB36-E3A1-458C-8768-D2B23CFBCFCC}" type="pres">
      <dgm:prSet presAssocID="{1FECF734-3A00-4AF0-A0B8-26DBD0150A8D}" presName="parTxOnly" presStyleLbl="node1" presStyleIdx="1" presStyleCnt="5">
        <dgm:presLayoutVars>
          <dgm:bulletEnabled val="1"/>
        </dgm:presLayoutVars>
      </dgm:prSet>
      <dgm:spPr/>
    </dgm:pt>
    <dgm:pt modelId="{AB6B4894-CC45-4225-BBD9-E03FCDF7640E}" type="pres">
      <dgm:prSet presAssocID="{FC1ECA48-05DD-4572-ADBB-93F948067165}" presName="parSpace" presStyleCnt="0"/>
      <dgm:spPr/>
    </dgm:pt>
    <dgm:pt modelId="{5345C422-7011-4FD7-92D5-F8DF0DD2B4F5}" type="pres">
      <dgm:prSet presAssocID="{077E23C4-02DD-4F06-A9AB-8920D9AFCE1D}" presName="parTxOnly" presStyleLbl="node1" presStyleIdx="2" presStyleCnt="5" custLinFactNeighborX="381">
        <dgm:presLayoutVars>
          <dgm:bulletEnabled val="1"/>
        </dgm:presLayoutVars>
      </dgm:prSet>
      <dgm:spPr/>
    </dgm:pt>
    <dgm:pt modelId="{6B3AA7ED-E9E6-42BA-8663-AF3A5E8A0C25}" type="pres">
      <dgm:prSet presAssocID="{CA0BDBE3-F535-4415-9BA9-10335E9FBEB5}" presName="parSpace" presStyleCnt="0"/>
      <dgm:spPr/>
    </dgm:pt>
    <dgm:pt modelId="{2F9CE6F6-D248-46F6-BD24-8958227ACC6B}" type="pres">
      <dgm:prSet presAssocID="{CA1E73FF-59B0-47FB-9D34-D67077216C02}" presName="parTxOnly" presStyleLbl="node1" presStyleIdx="3" presStyleCnt="5">
        <dgm:presLayoutVars>
          <dgm:bulletEnabled val="1"/>
        </dgm:presLayoutVars>
      </dgm:prSet>
      <dgm:spPr/>
    </dgm:pt>
    <dgm:pt modelId="{15711B56-BC4D-4068-8BAD-0318EF63B527}" type="pres">
      <dgm:prSet presAssocID="{CF9A98BE-E626-4897-A6DA-7409E0A356DE}" presName="parSpace" presStyleCnt="0"/>
      <dgm:spPr/>
    </dgm:pt>
    <dgm:pt modelId="{B5E9551D-F710-4C31-A423-D7BF3834EBF2}" type="pres">
      <dgm:prSet presAssocID="{E043F655-DF5C-4910-BFF0-61E191519CD9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1E05710-676A-4C3A-9154-E8E2E4BE7684}" type="presOf" srcId="{E043F655-DF5C-4910-BFF0-61E191519CD9}" destId="{B5E9551D-F710-4C31-A423-D7BF3834EBF2}" srcOrd="0" destOrd="0" presId="urn:microsoft.com/office/officeart/2005/8/layout/hChevron3"/>
    <dgm:cxn modelId="{1E15D529-7AD4-4E06-AFB2-3D02BFB312DF}" type="presOf" srcId="{2E9CAE93-0FCC-4582-A725-85F608BFD277}" destId="{B8198F87-2F30-43BE-858A-CA58014F8CCF}" srcOrd="0" destOrd="0" presId="urn:microsoft.com/office/officeart/2005/8/layout/hChevron3"/>
    <dgm:cxn modelId="{30E03135-E137-4DF4-88A5-0E51666883B8}" type="presOf" srcId="{077E23C4-02DD-4F06-A9AB-8920D9AFCE1D}" destId="{5345C422-7011-4FD7-92D5-F8DF0DD2B4F5}" srcOrd="0" destOrd="0" presId="urn:microsoft.com/office/officeart/2005/8/layout/hChevron3"/>
    <dgm:cxn modelId="{308BF25D-C059-49AA-91AF-18B577766959}" type="presOf" srcId="{AF22863B-5283-4BB3-9A8D-8EEEA30AC3D2}" destId="{75B3B06B-BC57-4634-8DC1-663A588CF0EF}" srcOrd="0" destOrd="0" presId="urn:microsoft.com/office/officeart/2005/8/layout/hChevron3"/>
    <dgm:cxn modelId="{C6EB567A-BD1E-46AF-BE84-492FF6E3C6A4}" srcId="{AF22863B-5283-4BB3-9A8D-8EEEA30AC3D2}" destId="{CA1E73FF-59B0-47FB-9D34-D67077216C02}" srcOrd="3" destOrd="0" parTransId="{D21AE4A9-5367-4FEE-A9CA-0DD870E725E9}" sibTransId="{CF9A98BE-E626-4897-A6DA-7409E0A356DE}"/>
    <dgm:cxn modelId="{8529BF7C-F1C3-4805-8220-E616E9E8A195}" srcId="{AF22863B-5283-4BB3-9A8D-8EEEA30AC3D2}" destId="{1FECF734-3A00-4AF0-A0B8-26DBD0150A8D}" srcOrd="1" destOrd="0" parTransId="{703FDB78-3A65-4355-B83E-C6886EFC1983}" sibTransId="{FC1ECA48-05DD-4572-ADBB-93F948067165}"/>
    <dgm:cxn modelId="{A58D63C3-9D40-413A-BE8F-0A4DF46FDFDC}" srcId="{AF22863B-5283-4BB3-9A8D-8EEEA30AC3D2}" destId="{077E23C4-02DD-4F06-A9AB-8920D9AFCE1D}" srcOrd="2" destOrd="0" parTransId="{EC69CED8-CFA9-4B31-9485-3C4DA42D79DA}" sibTransId="{CA0BDBE3-F535-4415-9BA9-10335E9FBEB5}"/>
    <dgm:cxn modelId="{32921DCA-7C9D-4CC6-9551-C92B8698926B}" type="presOf" srcId="{CA1E73FF-59B0-47FB-9D34-D67077216C02}" destId="{2F9CE6F6-D248-46F6-BD24-8958227ACC6B}" srcOrd="0" destOrd="0" presId="urn:microsoft.com/office/officeart/2005/8/layout/hChevron3"/>
    <dgm:cxn modelId="{BA90BAD6-4236-4478-8E57-A5A7C26BE270}" type="presOf" srcId="{1FECF734-3A00-4AF0-A0B8-26DBD0150A8D}" destId="{5AA5AB36-E3A1-458C-8768-D2B23CFBCFCC}" srcOrd="0" destOrd="0" presId="urn:microsoft.com/office/officeart/2005/8/layout/hChevron3"/>
    <dgm:cxn modelId="{50C4ECE3-FC15-4C98-B4A8-EF1306B05814}" srcId="{AF22863B-5283-4BB3-9A8D-8EEEA30AC3D2}" destId="{2E9CAE93-0FCC-4582-A725-85F608BFD277}" srcOrd="0" destOrd="0" parTransId="{985BBE5B-33B2-4276-A52F-D4CF090A8D36}" sibTransId="{6B6BF7A6-7BE4-412A-8962-1AD08DA74342}"/>
    <dgm:cxn modelId="{87D32AF6-7F0E-4A0A-9706-BFA622C60E18}" srcId="{AF22863B-5283-4BB3-9A8D-8EEEA30AC3D2}" destId="{E043F655-DF5C-4910-BFF0-61E191519CD9}" srcOrd="4" destOrd="0" parTransId="{A1F93D46-9ABC-45C7-8341-22CAE24ACE5A}" sibTransId="{F6CE5B11-F3D9-4C66-91BF-A38782E2A7EB}"/>
    <dgm:cxn modelId="{0630BDC6-1AD4-43AF-B1A0-02F60396B3FC}" type="presParOf" srcId="{75B3B06B-BC57-4634-8DC1-663A588CF0EF}" destId="{B8198F87-2F30-43BE-858A-CA58014F8CCF}" srcOrd="0" destOrd="0" presId="urn:microsoft.com/office/officeart/2005/8/layout/hChevron3"/>
    <dgm:cxn modelId="{9558E755-F91E-488F-A92F-AFA3FE260F72}" type="presParOf" srcId="{75B3B06B-BC57-4634-8DC1-663A588CF0EF}" destId="{42463703-E149-49DA-9FF1-F7B7CCE3BDAA}" srcOrd="1" destOrd="0" presId="urn:microsoft.com/office/officeart/2005/8/layout/hChevron3"/>
    <dgm:cxn modelId="{50C75E14-2801-4EBC-9428-414A8A7FF985}" type="presParOf" srcId="{75B3B06B-BC57-4634-8DC1-663A588CF0EF}" destId="{5AA5AB36-E3A1-458C-8768-D2B23CFBCFCC}" srcOrd="2" destOrd="0" presId="urn:microsoft.com/office/officeart/2005/8/layout/hChevron3"/>
    <dgm:cxn modelId="{E97AC296-2D51-4A1A-B65B-0AA2EA447817}" type="presParOf" srcId="{75B3B06B-BC57-4634-8DC1-663A588CF0EF}" destId="{AB6B4894-CC45-4225-BBD9-E03FCDF7640E}" srcOrd="3" destOrd="0" presId="urn:microsoft.com/office/officeart/2005/8/layout/hChevron3"/>
    <dgm:cxn modelId="{2052788E-C69A-43BF-BE6F-8F0A464CD7B6}" type="presParOf" srcId="{75B3B06B-BC57-4634-8DC1-663A588CF0EF}" destId="{5345C422-7011-4FD7-92D5-F8DF0DD2B4F5}" srcOrd="4" destOrd="0" presId="urn:microsoft.com/office/officeart/2005/8/layout/hChevron3"/>
    <dgm:cxn modelId="{FB50935D-E4C8-4E6C-81D8-572780FA16E7}" type="presParOf" srcId="{75B3B06B-BC57-4634-8DC1-663A588CF0EF}" destId="{6B3AA7ED-E9E6-42BA-8663-AF3A5E8A0C25}" srcOrd="5" destOrd="0" presId="urn:microsoft.com/office/officeart/2005/8/layout/hChevron3"/>
    <dgm:cxn modelId="{B04CB9A0-E6DE-4B10-9EDE-F6C5E2AFBCEA}" type="presParOf" srcId="{75B3B06B-BC57-4634-8DC1-663A588CF0EF}" destId="{2F9CE6F6-D248-46F6-BD24-8958227ACC6B}" srcOrd="6" destOrd="0" presId="urn:microsoft.com/office/officeart/2005/8/layout/hChevron3"/>
    <dgm:cxn modelId="{9F114952-14B2-4F25-99BB-4316D0BAE565}" type="presParOf" srcId="{75B3B06B-BC57-4634-8DC1-663A588CF0EF}" destId="{15711B56-BC4D-4068-8BAD-0318EF63B527}" srcOrd="7" destOrd="0" presId="urn:microsoft.com/office/officeart/2005/8/layout/hChevron3"/>
    <dgm:cxn modelId="{34F56DF5-16BC-4323-BE18-9BECA0751739}" type="presParOf" srcId="{75B3B06B-BC57-4634-8DC1-663A588CF0EF}" destId="{B5E9551D-F710-4C31-A423-D7BF3834EBF2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22863B-5283-4BB3-9A8D-8EEEA30AC3D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2E9CAE93-0FCC-4582-A725-85F608BFD277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Bakgrund</a:t>
          </a:r>
        </a:p>
      </dgm:t>
    </dgm:pt>
    <dgm:pt modelId="{985BBE5B-33B2-4276-A52F-D4CF090A8D36}" type="parTrans" cxnId="{50C4ECE3-FC15-4C98-B4A8-EF1306B05814}">
      <dgm:prSet/>
      <dgm:spPr/>
      <dgm:t>
        <a:bodyPr/>
        <a:lstStyle/>
        <a:p>
          <a:endParaRPr lang="sv-SE"/>
        </a:p>
      </dgm:t>
    </dgm:pt>
    <dgm:pt modelId="{6B6BF7A6-7BE4-412A-8962-1AD08DA74342}" type="sibTrans" cxnId="{50C4ECE3-FC15-4C98-B4A8-EF1306B05814}">
      <dgm:prSet/>
      <dgm:spPr/>
      <dgm:t>
        <a:bodyPr/>
        <a:lstStyle/>
        <a:p>
          <a:endParaRPr lang="sv-SE"/>
        </a:p>
      </dgm:t>
    </dgm:pt>
    <dgm:pt modelId="{1FECF734-3A00-4AF0-A0B8-26DBD0150A8D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Om projektet</a:t>
          </a:r>
        </a:p>
      </dgm:t>
    </dgm:pt>
    <dgm:pt modelId="{703FDB78-3A65-4355-B83E-C6886EFC1983}" type="parTrans" cxnId="{8529BF7C-F1C3-4805-8220-E616E9E8A195}">
      <dgm:prSet/>
      <dgm:spPr/>
      <dgm:t>
        <a:bodyPr/>
        <a:lstStyle/>
        <a:p>
          <a:endParaRPr lang="sv-SE"/>
        </a:p>
      </dgm:t>
    </dgm:pt>
    <dgm:pt modelId="{FC1ECA48-05DD-4572-ADBB-93F948067165}" type="sibTrans" cxnId="{8529BF7C-F1C3-4805-8220-E616E9E8A195}">
      <dgm:prSet/>
      <dgm:spPr/>
      <dgm:t>
        <a:bodyPr/>
        <a:lstStyle/>
        <a:p>
          <a:endParaRPr lang="sv-SE"/>
        </a:p>
      </dgm:t>
    </dgm:pt>
    <dgm:pt modelId="{077E23C4-02DD-4F06-A9AB-8920D9AFCE1D}">
      <dgm:prSet phldrT="[Text]"/>
      <dgm:spPr>
        <a:solidFill>
          <a:srgbClr val="8CC8C7"/>
        </a:solidFill>
      </dgm:spPr>
      <dgm:t>
        <a:bodyPr/>
        <a:lstStyle/>
        <a:p>
          <a:r>
            <a:rPr lang="sv-SE" b="1" dirty="0">
              <a:solidFill>
                <a:schemeClr val="tx1"/>
              </a:solidFill>
            </a:rPr>
            <a:t>Metod</a:t>
          </a:r>
        </a:p>
      </dgm:t>
    </dgm:pt>
    <dgm:pt modelId="{EC69CED8-CFA9-4B31-9485-3C4DA42D79DA}" type="parTrans" cxnId="{A58D63C3-9D40-413A-BE8F-0A4DF46FDFDC}">
      <dgm:prSet/>
      <dgm:spPr/>
      <dgm:t>
        <a:bodyPr/>
        <a:lstStyle/>
        <a:p>
          <a:endParaRPr lang="sv-SE"/>
        </a:p>
      </dgm:t>
    </dgm:pt>
    <dgm:pt modelId="{CA0BDBE3-F535-4415-9BA9-10335E9FBEB5}" type="sibTrans" cxnId="{A58D63C3-9D40-413A-BE8F-0A4DF46FDFDC}">
      <dgm:prSet/>
      <dgm:spPr/>
      <dgm:t>
        <a:bodyPr/>
        <a:lstStyle/>
        <a:p>
          <a:endParaRPr lang="sv-SE"/>
        </a:p>
      </dgm:t>
    </dgm:pt>
    <dgm:pt modelId="{CA1E73FF-59B0-47FB-9D34-D67077216C02}">
      <dgm:prSet phldrT="[Text]"/>
      <dgm:spPr/>
      <dgm:t>
        <a:bodyPr/>
        <a:lstStyle/>
        <a:p>
          <a:r>
            <a:rPr lang="sv-SE" dirty="0"/>
            <a:t>Utdrag från databasen</a:t>
          </a:r>
        </a:p>
      </dgm:t>
    </dgm:pt>
    <dgm:pt modelId="{D21AE4A9-5367-4FEE-A9CA-0DD870E725E9}" type="parTrans" cxnId="{C6EB567A-BD1E-46AF-BE84-492FF6E3C6A4}">
      <dgm:prSet/>
      <dgm:spPr/>
      <dgm:t>
        <a:bodyPr/>
        <a:lstStyle/>
        <a:p>
          <a:endParaRPr lang="sv-SE"/>
        </a:p>
      </dgm:t>
    </dgm:pt>
    <dgm:pt modelId="{CF9A98BE-E626-4897-A6DA-7409E0A356DE}" type="sibTrans" cxnId="{C6EB567A-BD1E-46AF-BE84-492FF6E3C6A4}">
      <dgm:prSet/>
      <dgm:spPr/>
      <dgm:t>
        <a:bodyPr/>
        <a:lstStyle/>
        <a:p>
          <a:endParaRPr lang="sv-SE"/>
        </a:p>
      </dgm:t>
    </dgm:pt>
    <dgm:pt modelId="{E043F655-DF5C-4910-BFF0-61E191519CD9}">
      <dgm:prSet phldrT="[Text]"/>
      <dgm:spPr/>
      <dgm:t>
        <a:bodyPr/>
        <a:lstStyle/>
        <a:p>
          <a:r>
            <a:rPr lang="sv-SE" dirty="0"/>
            <a:t>Vidareutveckling av databasen</a:t>
          </a:r>
        </a:p>
      </dgm:t>
    </dgm:pt>
    <dgm:pt modelId="{A1F93D46-9ABC-45C7-8341-22CAE24ACE5A}" type="parTrans" cxnId="{87D32AF6-7F0E-4A0A-9706-BFA622C60E18}">
      <dgm:prSet/>
      <dgm:spPr/>
      <dgm:t>
        <a:bodyPr/>
        <a:lstStyle/>
        <a:p>
          <a:endParaRPr lang="sv-SE"/>
        </a:p>
      </dgm:t>
    </dgm:pt>
    <dgm:pt modelId="{F6CE5B11-F3D9-4C66-91BF-A38782E2A7EB}" type="sibTrans" cxnId="{87D32AF6-7F0E-4A0A-9706-BFA622C60E18}">
      <dgm:prSet/>
      <dgm:spPr/>
      <dgm:t>
        <a:bodyPr/>
        <a:lstStyle/>
        <a:p>
          <a:endParaRPr lang="sv-SE"/>
        </a:p>
      </dgm:t>
    </dgm:pt>
    <dgm:pt modelId="{75B3B06B-BC57-4634-8DC1-663A588CF0EF}" type="pres">
      <dgm:prSet presAssocID="{AF22863B-5283-4BB3-9A8D-8EEEA30AC3D2}" presName="Name0" presStyleCnt="0">
        <dgm:presLayoutVars>
          <dgm:dir/>
          <dgm:resizeHandles val="exact"/>
        </dgm:presLayoutVars>
      </dgm:prSet>
      <dgm:spPr/>
    </dgm:pt>
    <dgm:pt modelId="{B8198F87-2F30-43BE-858A-CA58014F8CCF}" type="pres">
      <dgm:prSet presAssocID="{2E9CAE93-0FCC-4582-A725-85F608BFD277}" presName="parTxOnly" presStyleLbl="node1" presStyleIdx="0" presStyleCnt="5">
        <dgm:presLayoutVars>
          <dgm:bulletEnabled val="1"/>
        </dgm:presLayoutVars>
      </dgm:prSet>
      <dgm:spPr/>
    </dgm:pt>
    <dgm:pt modelId="{42463703-E149-49DA-9FF1-F7B7CCE3BDAA}" type="pres">
      <dgm:prSet presAssocID="{6B6BF7A6-7BE4-412A-8962-1AD08DA74342}" presName="parSpace" presStyleCnt="0"/>
      <dgm:spPr/>
    </dgm:pt>
    <dgm:pt modelId="{5AA5AB36-E3A1-458C-8768-D2B23CFBCFCC}" type="pres">
      <dgm:prSet presAssocID="{1FECF734-3A00-4AF0-A0B8-26DBD0150A8D}" presName="parTxOnly" presStyleLbl="node1" presStyleIdx="1" presStyleCnt="5">
        <dgm:presLayoutVars>
          <dgm:bulletEnabled val="1"/>
        </dgm:presLayoutVars>
      </dgm:prSet>
      <dgm:spPr/>
    </dgm:pt>
    <dgm:pt modelId="{AB6B4894-CC45-4225-BBD9-E03FCDF7640E}" type="pres">
      <dgm:prSet presAssocID="{FC1ECA48-05DD-4572-ADBB-93F948067165}" presName="parSpace" presStyleCnt="0"/>
      <dgm:spPr/>
    </dgm:pt>
    <dgm:pt modelId="{5345C422-7011-4FD7-92D5-F8DF0DD2B4F5}" type="pres">
      <dgm:prSet presAssocID="{077E23C4-02DD-4F06-A9AB-8920D9AFCE1D}" presName="parTxOnly" presStyleLbl="node1" presStyleIdx="2" presStyleCnt="5" custLinFactNeighborX="381">
        <dgm:presLayoutVars>
          <dgm:bulletEnabled val="1"/>
        </dgm:presLayoutVars>
      </dgm:prSet>
      <dgm:spPr/>
    </dgm:pt>
    <dgm:pt modelId="{6B3AA7ED-E9E6-42BA-8663-AF3A5E8A0C25}" type="pres">
      <dgm:prSet presAssocID="{CA0BDBE3-F535-4415-9BA9-10335E9FBEB5}" presName="parSpace" presStyleCnt="0"/>
      <dgm:spPr/>
    </dgm:pt>
    <dgm:pt modelId="{2F9CE6F6-D248-46F6-BD24-8958227ACC6B}" type="pres">
      <dgm:prSet presAssocID="{CA1E73FF-59B0-47FB-9D34-D67077216C02}" presName="parTxOnly" presStyleLbl="node1" presStyleIdx="3" presStyleCnt="5">
        <dgm:presLayoutVars>
          <dgm:bulletEnabled val="1"/>
        </dgm:presLayoutVars>
      </dgm:prSet>
      <dgm:spPr/>
    </dgm:pt>
    <dgm:pt modelId="{15711B56-BC4D-4068-8BAD-0318EF63B527}" type="pres">
      <dgm:prSet presAssocID="{CF9A98BE-E626-4897-A6DA-7409E0A356DE}" presName="parSpace" presStyleCnt="0"/>
      <dgm:spPr/>
    </dgm:pt>
    <dgm:pt modelId="{B5E9551D-F710-4C31-A423-D7BF3834EBF2}" type="pres">
      <dgm:prSet presAssocID="{E043F655-DF5C-4910-BFF0-61E191519CD9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1E05710-676A-4C3A-9154-E8E2E4BE7684}" type="presOf" srcId="{E043F655-DF5C-4910-BFF0-61E191519CD9}" destId="{B5E9551D-F710-4C31-A423-D7BF3834EBF2}" srcOrd="0" destOrd="0" presId="urn:microsoft.com/office/officeart/2005/8/layout/hChevron3"/>
    <dgm:cxn modelId="{1E15D529-7AD4-4E06-AFB2-3D02BFB312DF}" type="presOf" srcId="{2E9CAE93-0FCC-4582-A725-85F608BFD277}" destId="{B8198F87-2F30-43BE-858A-CA58014F8CCF}" srcOrd="0" destOrd="0" presId="urn:microsoft.com/office/officeart/2005/8/layout/hChevron3"/>
    <dgm:cxn modelId="{30E03135-E137-4DF4-88A5-0E51666883B8}" type="presOf" srcId="{077E23C4-02DD-4F06-A9AB-8920D9AFCE1D}" destId="{5345C422-7011-4FD7-92D5-F8DF0DD2B4F5}" srcOrd="0" destOrd="0" presId="urn:microsoft.com/office/officeart/2005/8/layout/hChevron3"/>
    <dgm:cxn modelId="{308BF25D-C059-49AA-91AF-18B577766959}" type="presOf" srcId="{AF22863B-5283-4BB3-9A8D-8EEEA30AC3D2}" destId="{75B3B06B-BC57-4634-8DC1-663A588CF0EF}" srcOrd="0" destOrd="0" presId="urn:microsoft.com/office/officeart/2005/8/layout/hChevron3"/>
    <dgm:cxn modelId="{C6EB567A-BD1E-46AF-BE84-492FF6E3C6A4}" srcId="{AF22863B-5283-4BB3-9A8D-8EEEA30AC3D2}" destId="{CA1E73FF-59B0-47FB-9D34-D67077216C02}" srcOrd="3" destOrd="0" parTransId="{D21AE4A9-5367-4FEE-A9CA-0DD870E725E9}" sibTransId="{CF9A98BE-E626-4897-A6DA-7409E0A356DE}"/>
    <dgm:cxn modelId="{8529BF7C-F1C3-4805-8220-E616E9E8A195}" srcId="{AF22863B-5283-4BB3-9A8D-8EEEA30AC3D2}" destId="{1FECF734-3A00-4AF0-A0B8-26DBD0150A8D}" srcOrd="1" destOrd="0" parTransId="{703FDB78-3A65-4355-B83E-C6886EFC1983}" sibTransId="{FC1ECA48-05DD-4572-ADBB-93F948067165}"/>
    <dgm:cxn modelId="{A58D63C3-9D40-413A-BE8F-0A4DF46FDFDC}" srcId="{AF22863B-5283-4BB3-9A8D-8EEEA30AC3D2}" destId="{077E23C4-02DD-4F06-A9AB-8920D9AFCE1D}" srcOrd="2" destOrd="0" parTransId="{EC69CED8-CFA9-4B31-9485-3C4DA42D79DA}" sibTransId="{CA0BDBE3-F535-4415-9BA9-10335E9FBEB5}"/>
    <dgm:cxn modelId="{32921DCA-7C9D-4CC6-9551-C92B8698926B}" type="presOf" srcId="{CA1E73FF-59B0-47FB-9D34-D67077216C02}" destId="{2F9CE6F6-D248-46F6-BD24-8958227ACC6B}" srcOrd="0" destOrd="0" presId="urn:microsoft.com/office/officeart/2005/8/layout/hChevron3"/>
    <dgm:cxn modelId="{BA90BAD6-4236-4478-8E57-A5A7C26BE270}" type="presOf" srcId="{1FECF734-3A00-4AF0-A0B8-26DBD0150A8D}" destId="{5AA5AB36-E3A1-458C-8768-D2B23CFBCFCC}" srcOrd="0" destOrd="0" presId="urn:microsoft.com/office/officeart/2005/8/layout/hChevron3"/>
    <dgm:cxn modelId="{50C4ECE3-FC15-4C98-B4A8-EF1306B05814}" srcId="{AF22863B-5283-4BB3-9A8D-8EEEA30AC3D2}" destId="{2E9CAE93-0FCC-4582-A725-85F608BFD277}" srcOrd="0" destOrd="0" parTransId="{985BBE5B-33B2-4276-A52F-D4CF090A8D36}" sibTransId="{6B6BF7A6-7BE4-412A-8962-1AD08DA74342}"/>
    <dgm:cxn modelId="{87D32AF6-7F0E-4A0A-9706-BFA622C60E18}" srcId="{AF22863B-5283-4BB3-9A8D-8EEEA30AC3D2}" destId="{E043F655-DF5C-4910-BFF0-61E191519CD9}" srcOrd="4" destOrd="0" parTransId="{A1F93D46-9ABC-45C7-8341-22CAE24ACE5A}" sibTransId="{F6CE5B11-F3D9-4C66-91BF-A38782E2A7EB}"/>
    <dgm:cxn modelId="{0630BDC6-1AD4-43AF-B1A0-02F60396B3FC}" type="presParOf" srcId="{75B3B06B-BC57-4634-8DC1-663A588CF0EF}" destId="{B8198F87-2F30-43BE-858A-CA58014F8CCF}" srcOrd="0" destOrd="0" presId="urn:microsoft.com/office/officeart/2005/8/layout/hChevron3"/>
    <dgm:cxn modelId="{9558E755-F91E-488F-A92F-AFA3FE260F72}" type="presParOf" srcId="{75B3B06B-BC57-4634-8DC1-663A588CF0EF}" destId="{42463703-E149-49DA-9FF1-F7B7CCE3BDAA}" srcOrd="1" destOrd="0" presId="urn:microsoft.com/office/officeart/2005/8/layout/hChevron3"/>
    <dgm:cxn modelId="{50C75E14-2801-4EBC-9428-414A8A7FF985}" type="presParOf" srcId="{75B3B06B-BC57-4634-8DC1-663A588CF0EF}" destId="{5AA5AB36-E3A1-458C-8768-D2B23CFBCFCC}" srcOrd="2" destOrd="0" presId="urn:microsoft.com/office/officeart/2005/8/layout/hChevron3"/>
    <dgm:cxn modelId="{E97AC296-2D51-4A1A-B65B-0AA2EA447817}" type="presParOf" srcId="{75B3B06B-BC57-4634-8DC1-663A588CF0EF}" destId="{AB6B4894-CC45-4225-BBD9-E03FCDF7640E}" srcOrd="3" destOrd="0" presId="urn:microsoft.com/office/officeart/2005/8/layout/hChevron3"/>
    <dgm:cxn modelId="{2052788E-C69A-43BF-BE6F-8F0A464CD7B6}" type="presParOf" srcId="{75B3B06B-BC57-4634-8DC1-663A588CF0EF}" destId="{5345C422-7011-4FD7-92D5-F8DF0DD2B4F5}" srcOrd="4" destOrd="0" presId="urn:microsoft.com/office/officeart/2005/8/layout/hChevron3"/>
    <dgm:cxn modelId="{FB50935D-E4C8-4E6C-81D8-572780FA16E7}" type="presParOf" srcId="{75B3B06B-BC57-4634-8DC1-663A588CF0EF}" destId="{6B3AA7ED-E9E6-42BA-8663-AF3A5E8A0C25}" srcOrd="5" destOrd="0" presId="urn:microsoft.com/office/officeart/2005/8/layout/hChevron3"/>
    <dgm:cxn modelId="{B04CB9A0-E6DE-4B10-9EDE-F6C5E2AFBCEA}" type="presParOf" srcId="{75B3B06B-BC57-4634-8DC1-663A588CF0EF}" destId="{2F9CE6F6-D248-46F6-BD24-8958227ACC6B}" srcOrd="6" destOrd="0" presId="urn:microsoft.com/office/officeart/2005/8/layout/hChevron3"/>
    <dgm:cxn modelId="{9F114952-14B2-4F25-99BB-4316D0BAE565}" type="presParOf" srcId="{75B3B06B-BC57-4634-8DC1-663A588CF0EF}" destId="{15711B56-BC4D-4068-8BAD-0318EF63B527}" srcOrd="7" destOrd="0" presId="urn:microsoft.com/office/officeart/2005/8/layout/hChevron3"/>
    <dgm:cxn modelId="{34F56DF5-16BC-4323-BE18-9BECA0751739}" type="presParOf" srcId="{75B3B06B-BC57-4634-8DC1-663A588CF0EF}" destId="{B5E9551D-F710-4C31-A423-D7BF3834EBF2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22863B-5283-4BB3-9A8D-8EEEA30AC3D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2E9CAE93-0FCC-4582-A725-85F608BFD277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Bakgrund</a:t>
          </a:r>
        </a:p>
      </dgm:t>
    </dgm:pt>
    <dgm:pt modelId="{985BBE5B-33B2-4276-A52F-D4CF090A8D36}" type="parTrans" cxnId="{50C4ECE3-FC15-4C98-B4A8-EF1306B05814}">
      <dgm:prSet/>
      <dgm:spPr/>
      <dgm:t>
        <a:bodyPr/>
        <a:lstStyle/>
        <a:p>
          <a:endParaRPr lang="sv-SE"/>
        </a:p>
      </dgm:t>
    </dgm:pt>
    <dgm:pt modelId="{6B6BF7A6-7BE4-412A-8962-1AD08DA74342}" type="sibTrans" cxnId="{50C4ECE3-FC15-4C98-B4A8-EF1306B05814}">
      <dgm:prSet/>
      <dgm:spPr/>
      <dgm:t>
        <a:bodyPr/>
        <a:lstStyle/>
        <a:p>
          <a:endParaRPr lang="sv-SE"/>
        </a:p>
      </dgm:t>
    </dgm:pt>
    <dgm:pt modelId="{1FECF734-3A00-4AF0-A0B8-26DBD0150A8D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Om projektet</a:t>
          </a:r>
        </a:p>
      </dgm:t>
    </dgm:pt>
    <dgm:pt modelId="{703FDB78-3A65-4355-B83E-C6886EFC1983}" type="parTrans" cxnId="{8529BF7C-F1C3-4805-8220-E616E9E8A195}">
      <dgm:prSet/>
      <dgm:spPr/>
      <dgm:t>
        <a:bodyPr/>
        <a:lstStyle/>
        <a:p>
          <a:endParaRPr lang="sv-SE"/>
        </a:p>
      </dgm:t>
    </dgm:pt>
    <dgm:pt modelId="{FC1ECA48-05DD-4572-ADBB-93F948067165}" type="sibTrans" cxnId="{8529BF7C-F1C3-4805-8220-E616E9E8A195}">
      <dgm:prSet/>
      <dgm:spPr/>
      <dgm:t>
        <a:bodyPr/>
        <a:lstStyle/>
        <a:p>
          <a:endParaRPr lang="sv-SE"/>
        </a:p>
      </dgm:t>
    </dgm:pt>
    <dgm:pt modelId="{077E23C4-02DD-4F06-A9AB-8920D9AFCE1D}">
      <dgm:prSet phldrT="[Text]"/>
      <dgm:spPr>
        <a:solidFill>
          <a:srgbClr val="8CC8C7"/>
        </a:solidFill>
      </dgm:spPr>
      <dgm:t>
        <a:bodyPr/>
        <a:lstStyle/>
        <a:p>
          <a:r>
            <a:rPr lang="sv-SE" b="1" dirty="0">
              <a:solidFill>
                <a:schemeClr val="tx1"/>
              </a:solidFill>
            </a:rPr>
            <a:t>Metod</a:t>
          </a:r>
        </a:p>
      </dgm:t>
    </dgm:pt>
    <dgm:pt modelId="{EC69CED8-CFA9-4B31-9485-3C4DA42D79DA}" type="parTrans" cxnId="{A58D63C3-9D40-413A-BE8F-0A4DF46FDFDC}">
      <dgm:prSet/>
      <dgm:spPr/>
      <dgm:t>
        <a:bodyPr/>
        <a:lstStyle/>
        <a:p>
          <a:endParaRPr lang="sv-SE"/>
        </a:p>
      </dgm:t>
    </dgm:pt>
    <dgm:pt modelId="{CA0BDBE3-F535-4415-9BA9-10335E9FBEB5}" type="sibTrans" cxnId="{A58D63C3-9D40-413A-BE8F-0A4DF46FDFDC}">
      <dgm:prSet/>
      <dgm:spPr/>
      <dgm:t>
        <a:bodyPr/>
        <a:lstStyle/>
        <a:p>
          <a:endParaRPr lang="sv-SE"/>
        </a:p>
      </dgm:t>
    </dgm:pt>
    <dgm:pt modelId="{CA1E73FF-59B0-47FB-9D34-D67077216C02}">
      <dgm:prSet phldrT="[Text]"/>
      <dgm:spPr/>
      <dgm:t>
        <a:bodyPr/>
        <a:lstStyle/>
        <a:p>
          <a:r>
            <a:rPr lang="sv-SE" dirty="0"/>
            <a:t>Utdrag från databasen</a:t>
          </a:r>
        </a:p>
      </dgm:t>
    </dgm:pt>
    <dgm:pt modelId="{D21AE4A9-5367-4FEE-A9CA-0DD870E725E9}" type="parTrans" cxnId="{C6EB567A-BD1E-46AF-BE84-492FF6E3C6A4}">
      <dgm:prSet/>
      <dgm:spPr/>
      <dgm:t>
        <a:bodyPr/>
        <a:lstStyle/>
        <a:p>
          <a:endParaRPr lang="sv-SE"/>
        </a:p>
      </dgm:t>
    </dgm:pt>
    <dgm:pt modelId="{CF9A98BE-E626-4897-A6DA-7409E0A356DE}" type="sibTrans" cxnId="{C6EB567A-BD1E-46AF-BE84-492FF6E3C6A4}">
      <dgm:prSet/>
      <dgm:spPr/>
      <dgm:t>
        <a:bodyPr/>
        <a:lstStyle/>
        <a:p>
          <a:endParaRPr lang="sv-SE"/>
        </a:p>
      </dgm:t>
    </dgm:pt>
    <dgm:pt modelId="{E043F655-DF5C-4910-BFF0-61E191519CD9}">
      <dgm:prSet phldrT="[Text]"/>
      <dgm:spPr/>
      <dgm:t>
        <a:bodyPr/>
        <a:lstStyle/>
        <a:p>
          <a:r>
            <a:rPr lang="sv-SE" dirty="0"/>
            <a:t>Vidareutveckling av databasen</a:t>
          </a:r>
        </a:p>
      </dgm:t>
    </dgm:pt>
    <dgm:pt modelId="{A1F93D46-9ABC-45C7-8341-22CAE24ACE5A}" type="parTrans" cxnId="{87D32AF6-7F0E-4A0A-9706-BFA622C60E18}">
      <dgm:prSet/>
      <dgm:spPr/>
      <dgm:t>
        <a:bodyPr/>
        <a:lstStyle/>
        <a:p>
          <a:endParaRPr lang="sv-SE"/>
        </a:p>
      </dgm:t>
    </dgm:pt>
    <dgm:pt modelId="{F6CE5B11-F3D9-4C66-91BF-A38782E2A7EB}" type="sibTrans" cxnId="{87D32AF6-7F0E-4A0A-9706-BFA622C60E18}">
      <dgm:prSet/>
      <dgm:spPr/>
      <dgm:t>
        <a:bodyPr/>
        <a:lstStyle/>
        <a:p>
          <a:endParaRPr lang="sv-SE"/>
        </a:p>
      </dgm:t>
    </dgm:pt>
    <dgm:pt modelId="{75B3B06B-BC57-4634-8DC1-663A588CF0EF}" type="pres">
      <dgm:prSet presAssocID="{AF22863B-5283-4BB3-9A8D-8EEEA30AC3D2}" presName="Name0" presStyleCnt="0">
        <dgm:presLayoutVars>
          <dgm:dir/>
          <dgm:resizeHandles val="exact"/>
        </dgm:presLayoutVars>
      </dgm:prSet>
      <dgm:spPr/>
    </dgm:pt>
    <dgm:pt modelId="{B8198F87-2F30-43BE-858A-CA58014F8CCF}" type="pres">
      <dgm:prSet presAssocID="{2E9CAE93-0FCC-4582-A725-85F608BFD277}" presName="parTxOnly" presStyleLbl="node1" presStyleIdx="0" presStyleCnt="5">
        <dgm:presLayoutVars>
          <dgm:bulletEnabled val="1"/>
        </dgm:presLayoutVars>
      </dgm:prSet>
      <dgm:spPr/>
    </dgm:pt>
    <dgm:pt modelId="{42463703-E149-49DA-9FF1-F7B7CCE3BDAA}" type="pres">
      <dgm:prSet presAssocID="{6B6BF7A6-7BE4-412A-8962-1AD08DA74342}" presName="parSpace" presStyleCnt="0"/>
      <dgm:spPr/>
    </dgm:pt>
    <dgm:pt modelId="{5AA5AB36-E3A1-458C-8768-D2B23CFBCFCC}" type="pres">
      <dgm:prSet presAssocID="{1FECF734-3A00-4AF0-A0B8-26DBD0150A8D}" presName="parTxOnly" presStyleLbl="node1" presStyleIdx="1" presStyleCnt="5">
        <dgm:presLayoutVars>
          <dgm:bulletEnabled val="1"/>
        </dgm:presLayoutVars>
      </dgm:prSet>
      <dgm:spPr/>
    </dgm:pt>
    <dgm:pt modelId="{AB6B4894-CC45-4225-BBD9-E03FCDF7640E}" type="pres">
      <dgm:prSet presAssocID="{FC1ECA48-05DD-4572-ADBB-93F948067165}" presName="parSpace" presStyleCnt="0"/>
      <dgm:spPr/>
    </dgm:pt>
    <dgm:pt modelId="{5345C422-7011-4FD7-92D5-F8DF0DD2B4F5}" type="pres">
      <dgm:prSet presAssocID="{077E23C4-02DD-4F06-A9AB-8920D9AFCE1D}" presName="parTxOnly" presStyleLbl="node1" presStyleIdx="2" presStyleCnt="5" custLinFactNeighborX="381">
        <dgm:presLayoutVars>
          <dgm:bulletEnabled val="1"/>
        </dgm:presLayoutVars>
      </dgm:prSet>
      <dgm:spPr/>
    </dgm:pt>
    <dgm:pt modelId="{6B3AA7ED-E9E6-42BA-8663-AF3A5E8A0C25}" type="pres">
      <dgm:prSet presAssocID="{CA0BDBE3-F535-4415-9BA9-10335E9FBEB5}" presName="parSpace" presStyleCnt="0"/>
      <dgm:spPr/>
    </dgm:pt>
    <dgm:pt modelId="{2F9CE6F6-D248-46F6-BD24-8958227ACC6B}" type="pres">
      <dgm:prSet presAssocID="{CA1E73FF-59B0-47FB-9D34-D67077216C02}" presName="parTxOnly" presStyleLbl="node1" presStyleIdx="3" presStyleCnt="5">
        <dgm:presLayoutVars>
          <dgm:bulletEnabled val="1"/>
        </dgm:presLayoutVars>
      </dgm:prSet>
      <dgm:spPr/>
    </dgm:pt>
    <dgm:pt modelId="{15711B56-BC4D-4068-8BAD-0318EF63B527}" type="pres">
      <dgm:prSet presAssocID="{CF9A98BE-E626-4897-A6DA-7409E0A356DE}" presName="parSpace" presStyleCnt="0"/>
      <dgm:spPr/>
    </dgm:pt>
    <dgm:pt modelId="{B5E9551D-F710-4C31-A423-D7BF3834EBF2}" type="pres">
      <dgm:prSet presAssocID="{E043F655-DF5C-4910-BFF0-61E191519CD9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1E05710-676A-4C3A-9154-E8E2E4BE7684}" type="presOf" srcId="{E043F655-DF5C-4910-BFF0-61E191519CD9}" destId="{B5E9551D-F710-4C31-A423-D7BF3834EBF2}" srcOrd="0" destOrd="0" presId="urn:microsoft.com/office/officeart/2005/8/layout/hChevron3"/>
    <dgm:cxn modelId="{1E15D529-7AD4-4E06-AFB2-3D02BFB312DF}" type="presOf" srcId="{2E9CAE93-0FCC-4582-A725-85F608BFD277}" destId="{B8198F87-2F30-43BE-858A-CA58014F8CCF}" srcOrd="0" destOrd="0" presId="urn:microsoft.com/office/officeart/2005/8/layout/hChevron3"/>
    <dgm:cxn modelId="{30E03135-E137-4DF4-88A5-0E51666883B8}" type="presOf" srcId="{077E23C4-02DD-4F06-A9AB-8920D9AFCE1D}" destId="{5345C422-7011-4FD7-92D5-F8DF0DD2B4F5}" srcOrd="0" destOrd="0" presId="urn:microsoft.com/office/officeart/2005/8/layout/hChevron3"/>
    <dgm:cxn modelId="{308BF25D-C059-49AA-91AF-18B577766959}" type="presOf" srcId="{AF22863B-5283-4BB3-9A8D-8EEEA30AC3D2}" destId="{75B3B06B-BC57-4634-8DC1-663A588CF0EF}" srcOrd="0" destOrd="0" presId="urn:microsoft.com/office/officeart/2005/8/layout/hChevron3"/>
    <dgm:cxn modelId="{C6EB567A-BD1E-46AF-BE84-492FF6E3C6A4}" srcId="{AF22863B-5283-4BB3-9A8D-8EEEA30AC3D2}" destId="{CA1E73FF-59B0-47FB-9D34-D67077216C02}" srcOrd="3" destOrd="0" parTransId="{D21AE4A9-5367-4FEE-A9CA-0DD870E725E9}" sibTransId="{CF9A98BE-E626-4897-A6DA-7409E0A356DE}"/>
    <dgm:cxn modelId="{8529BF7C-F1C3-4805-8220-E616E9E8A195}" srcId="{AF22863B-5283-4BB3-9A8D-8EEEA30AC3D2}" destId="{1FECF734-3A00-4AF0-A0B8-26DBD0150A8D}" srcOrd="1" destOrd="0" parTransId="{703FDB78-3A65-4355-B83E-C6886EFC1983}" sibTransId="{FC1ECA48-05DD-4572-ADBB-93F948067165}"/>
    <dgm:cxn modelId="{A58D63C3-9D40-413A-BE8F-0A4DF46FDFDC}" srcId="{AF22863B-5283-4BB3-9A8D-8EEEA30AC3D2}" destId="{077E23C4-02DD-4F06-A9AB-8920D9AFCE1D}" srcOrd="2" destOrd="0" parTransId="{EC69CED8-CFA9-4B31-9485-3C4DA42D79DA}" sibTransId="{CA0BDBE3-F535-4415-9BA9-10335E9FBEB5}"/>
    <dgm:cxn modelId="{32921DCA-7C9D-4CC6-9551-C92B8698926B}" type="presOf" srcId="{CA1E73FF-59B0-47FB-9D34-D67077216C02}" destId="{2F9CE6F6-D248-46F6-BD24-8958227ACC6B}" srcOrd="0" destOrd="0" presId="urn:microsoft.com/office/officeart/2005/8/layout/hChevron3"/>
    <dgm:cxn modelId="{BA90BAD6-4236-4478-8E57-A5A7C26BE270}" type="presOf" srcId="{1FECF734-3A00-4AF0-A0B8-26DBD0150A8D}" destId="{5AA5AB36-E3A1-458C-8768-D2B23CFBCFCC}" srcOrd="0" destOrd="0" presId="urn:microsoft.com/office/officeart/2005/8/layout/hChevron3"/>
    <dgm:cxn modelId="{50C4ECE3-FC15-4C98-B4A8-EF1306B05814}" srcId="{AF22863B-5283-4BB3-9A8D-8EEEA30AC3D2}" destId="{2E9CAE93-0FCC-4582-A725-85F608BFD277}" srcOrd="0" destOrd="0" parTransId="{985BBE5B-33B2-4276-A52F-D4CF090A8D36}" sibTransId="{6B6BF7A6-7BE4-412A-8962-1AD08DA74342}"/>
    <dgm:cxn modelId="{87D32AF6-7F0E-4A0A-9706-BFA622C60E18}" srcId="{AF22863B-5283-4BB3-9A8D-8EEEA30AC3D2}" destId="{E043F655-DF5C-4910-BFF0-61E191519CD9}" srcOrd="4" destOrd="0" parTransId="{A1F93D46-9ABC-45C7-8341-22CAE24ACE5A}" sibTransId="{F6CE5B11-F3D9-4C66-91BF-A38782E2A7EB}"/>
    <dgm:cxn modelId="{0630BDC6-1AD4-43AF-B1A0-02F60396B3FC}" type="presParOf" srcId="{75B3B06B-BC57-4634-8DC1-663A588CF0EF}" destId="{B8198F87-2F30-43BE-858A-CA58014F8CCF}" srcOrd="0" destOrd="0" presId="urn:microsoft.com/office/officeart/2005/8/layout/hChevron3"/>
    <dgm:cxn modelId="{9558E755-F91E-488F-A92F-AFA3FE260F72}" type="presParOf" srcId="{75B3B06B-BC57-4634-8DC1-663A588CF0EF}" destId="{42463703-E149-49DA-9FF1-F7B7CCE3BDAA}" srcOrd="1" destOrd="0" presId="urn:microsoft.com/office/officeart/2005/8/layout/hChevron3"/>
    <dgm:cxn modelId="{50C75E14-2801-4EBC-9428-414A8A7FF985}" type="presParOf" srcId="{75B3B06B-BC57-4634-8DC1-663A588CF0EF}" destId="{5AA5AB36-E3A1-458C-8768-D2B23CFBCFCC}" srcOrd="2" destOrd="0" presId="urn:microsoft.com/office/officeart/2005/8/layout/hChevron3"/>
    <dgm:cxn modelId="{E97AC296-2D51-4A1A-B65B-0AA2EA447817}" type="presParOf" srcId="{75B3B06B-BC57-4634-8DC1-663A588CF0EF}" destId="{AB6B4894-CC45-4225-BBD9-E03FCDF7640E}" srcOrd="3" destOrd="0" presId="urn:microsoft.com/office/officeart/2005/8/layout/hChevron3"/>
    <dgm:cxn modelId="{2052788E-C69A-43BF-BE6F-8F0A464CD7B6}" type="presParOf" srcId="{75B3B06B-BC57-4634-8DC1-663A588CF0EF}" destId="{5345C422-7011-4FD7-92D5-F8DF0DD2B4F5}" srcOrd="4" destOrd="0" presId="urn:microsoft.com/office/officeart/2005/8/layout/hChevron3"/>
    <dgm:cxn modelId="{FB50935D-E4C8-4E6C-81D8-572780FA16E7}" type="presParOf" srcId="{75B3B06B-BC57-4634-8DC1-663A588CF0EF}" destId="{6B3AA7ED-E9E6-42BA-8663-AF3A5E8A0C25}" srcOrd="5" destOrd="0" presId="urn:microsoft.com/office/officeart/2005/8/layout/hChevron3"/>
    <dgm:cxn modelId="{B04CB9A0-E6DE-4B10-9EDE-F6C5E2AFBCEA}" type="presParOf" srcId="{75B3B06B-BC57-4634-8DC1-663A588CF0EF}" destId="{2F9CE6F6-D248-46F6-BD24-8958227ACC6B}" srcOrd="6" destOrd="0" presId="urn:microsoft.com/office/officeart/2005/8/layout/hChevron3"/>
    <dgm:cxn modelId="{9F114952-14B2-4F25-99BB-4316D0BAE565}" type="presParOf" srcId="{75B3B06B-BC57-4634-8DC1-663A588CF0EF}" destId="{15711B56-BC4D-4068-8BAD-0318EF63B527}" srcOrd="7" destOrd="0" presId="urn:microsoft.com/office/officeart/2005/8/layout/hChevron3"/>
    <dgm:cxn modelId="{34F56DF5-16BC-4323-BE18-9BECA0751739}" type="presParOf" srcId="{75B3B06B-BC57-4634-8DC1-663A588CF0EF}" destId="{B5E9551D-F710-4C31-A423-D7BF3834EBF2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22863B-5283-4BB3-9A8D-8EEEA30AC3D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2E9CAE93-0FCC-4582-A725-85F608BFD277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Bakgrund</a:t>
          </a:r>
        </a:p>
      </dgm:t>
    </dgm:pt>
    <dgm:pt modelId="{985BBE5B-33B2-4276-A52F-D4CF090A8D36}" type="parTrans" cxnId="{50C4ECE3-FC15-4C98-B4A8-EF1306B05814}">
      <dgm:prSet/>
      <dgm:spPr/>
      <dgm:t>
        <a:bodyPr/>
        <a:lstStyle/>
        <a:p>
          <a:endParaRPr lang="sv-SE"/>
        </a:p>
      </dgm:t>
    </dgm:pt>
    <dgm:pt modelId="{6B6BF7A6-7BE4-412A-8962-1AD08DA74342}" type="sibTrans" cxnId="{50C4ECE3-FC15-4C98-B4A8-EF1306B05814}">
      <dgm:prSet/>
      <dgm:spPr/>
      <dgm:t>
        <a:bodyPr/>
        <a:lstStyle/>
        <a:p>
          <a:endParaRPr lang="sv-SE"/>
        </a:p>
      </dgm:t>
    </dgm:pt>
    <dgm:pt modelId="{1FECF734-3A00-4AF0-A0B8-26DBD0150A8D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Om projektet</a:t>
          </a:r>
        </a:p>
      </dgm:t>
    </dgm:pt>
    <dgm:pt modelId="{703FDB78-3A65-4355-B83E-C6886EFC1983}" type="parTrans" cxnId="{8529BF7C-F1C3-4805-8220-E616E9E8A195}">
      <dgm:prSet/>
      <dgm:spPr/>
      <dgm:t>
        <a:bodyPr/>
        <a:lstStyle/>
        <a:p>
          <a:endParaRPr lang="sv-SE"/>
        </a:p>
      </dgm:t>
    </dgm:pt>
    <dgm:pt modelId="{FC1ECA48-05DD-4572-ADBB-93F948067165}" type="sibTrans" cxnId="{8529BF7C-F1C3-4805-8220-E616E9E8A195}">
      <dgm:prSet/>
      <dgm:spPr/>
      <dgm:t>
        <a:bodyPr/>
        <a:lstStyle/>
        <a:p>
          <a:endParaRPr lang="sv-SE"/>
        </a:p>
      </dgm:t>
    </dgm:pt>
    <dgm:pt modelId="{077E23C4-02DD-4F06-A9AB-8920D9AFCE1D}">
      <dgm:prSet phldrT="[Text]"/>
      <dgm:spPr>
        <a:solidFill>
          <a:schemeClr val="accent1"/>
        </a:solidFill>
      </dgm:spPr>
      <dgm:t>
        <a:bodyPr/>
        <a:lstStyle/>
        <a:p>
          <a:r>
            <a:rPr lang="sv-SE" b="0" dirty="0">
              <a:solidFill>
                <a:schemeClr val="bg1"/>
              </a:solidFill>
            </a:rPr>
            <a:t>Metod</a:t>
          </a:r>
        </a:p>
      </dgm:t>
    </dgm:pt>
    <dgm:pt modelId="{EC69CED8-CFA9-4B31-9485-3C4DA42D79DA}" type="parTrans" cxnId="{A58D63C3-9D40-413A-BE8F-0A4DF46FDFDC}">
      <dgm:prSet/>
      <dgm:spPr/>
      <dgm:t>
        <a:bodyPr/>
        <a:lstStyle/>
        <a:p>
          <a:endParaRPr lang="sv-SE"/>
        </a:p>
      </dgm:t>
    </dgm:pt>
    <dgm:pt modelId="{CA0BDBE3-F535-4415-9BA9-10335E9FBEB5}" type="sibTrans" cxnId="{A58D63C3-9D40-413A-BE8F-0A4DF46FDFDC}">
      <dgm:prSet/>
      <dgm:spPr/>
      <dgm:t>
        <a:bodyPr/>
        <a:lstStyle/>
        <a:p>
          <a:endParaRPr lang="sv-SE"/>
        </a:p>
      </dgm:t>
    </dgm:pt>
    <dgm:pt modelId="{CA1E73FF-59B0-47FB-9D34-D67077216C02}">
      <dgm:prSet phldrT="[Text]"/>
      <dgm:spPr>
        <a:solidFill>
          <a:srgbClr val="8CC8C7"/>
        </a:solidFill>
      </dgm:spPr>
      <dgm:t>
        <a:bodyPr/>
        <a:lstStyle/>
        <a:p>
          <a:r>
            <a:rPr lang="sv-SE" b="1" dirty="0">
              <a:solidFill>
                <a:schemeClr val="tx1"/>
              </a:solidFill>
            </a:rPr>
            <a:t>Utdrag från databasen</a:t>
          </a:r>
        </a:p>
      </dgm:t>
    </dgm:pt>
    <dgm:pt modelId="{D21AE4A9-5367-4FEE-A9CA-0DD870E725E9}" type="parTrans" cxnId="{C6EB567A-BD1E-46AF-BE84-492FF6E3C6A4}">
      <dgm:prSet/>
      <dgm:spPr/>
      <dgm:t>
        <a:bodyPr/>
        <a:lstStyle/>
        <a:p>
          <a:endParaRPr lang="sv-SE"/>
        </a:p>
      </dgm:t>
    </dgm:pt>
    <dgm:pt modelId="{CF9A98BE-E626-4897-A6DA-7409E0A356DE}" type="sibTrans" cxnId="{C6EB567A-BD1E-46AF-BE84-492FF6E3C6A4}">
      <dgm:prSet/>
      <dgm:spPr/>
      <dgm:t>
        <a:bodyPr/>
        <a:lstStyle/>
        <a:p>
          <a:endParaRPr lang="sv-SE"/>
        </a:p>
      </dgm:t>
    </dgm:pt>
    <dgm:pt modelId="{E043F655-DF5C-4910-BFF0-61E191519CD9}">
      <dgm:prSet phldrT="[Text]"/>
      <dgm:spPr/>
      <dgm:t>
        <a:bodyPr/>
        <a:lstStyle/>
        <a:p>
          <a:r>
            <a:rPr lang="sv-SE" dirty="0"/>
            <a:t>Vidareutveckling av databasen</a:t>
          </a:r>
        </a:p>
      </dgm:t>
    </dgm:pt>
    <dgm:pt modelId="{A1F93D46-9ABC-45C7-8341-22CAE24ACE5A}" type="parTrans" cxnId="{87D32AF6-7F0E-4A0A-9706-BFA622C60E18}">
      <dgm:prSet/>
      <dgm:spPr/>
      <dgm:t>
        <a:bodyPr/>
        <a:lstStyle/>
        <a:p>
          <a:endParaRPr lang="sv-SE"/>
        </a:p>
      </dgm:t>
    </dgm:pt>
    <dgm:pt modelId="{F6CE5B11-F3D9-4C66-91BF-A38782E2A7EB}" type="sibTrans" cxnId="{87D32AF6-7F0E-4A0A-9706-BFA622C60E18}">
      <dgm:prSet/>
      <dgm:spPr/>
      <dgm:t>
        <a:bodyPr/>
        <a:lstStyle/>
        <a:p>
          <a:endParaRPr lang="sv-SE"/>
        </a:p>
      </dgm:t>
    </dgm:pt>
    <dgm:pt modelId="{75B3B06B-BC57-4634-8DC1-663A588CF0EF}" type="pres">
      <dgm:prSet presAssocID="{AF22863B-5283-4BB3-9A8D-8EEEA30AC3D2}" presName="Name0" presStyleCnt="0">
        <dgm:presLayoutVars>
          <dgm:dir/>
          <dgm:resizeHandles val="exact"/>
        </dgm:presLayoutVars>
      </dgm:prSet>
      <dgm:spPr/>
    </dgm:pt>
    <dgm:pt modelId="{B8198F87-2F30-43BE-858A-CA58014F8CCF}" type="pres">
      <dgm:prSet presAssocID="{2E9CAE93-0FCC-4582-A725-85F608BFD277}" presName="parTxOnly" presStyleLbl="node1" presStyleIdx="0" presStyleCnt="5">
        <dgm:presLayoutVars>
          <dgm:bulletEnabled val="1"/>
        </dgm:presLayoutVars>
      </dgm:prSet>
      <dgm:spPr/>
    </dgm:pt>
    <dgm:pt modelId="{42463703-E149-49DA-9FF1-F7B7CCE3BDAA}" type="pres">
      <dgm:prSet presAssocID="{6B6BF7A6-7BE4-412A-8962-1AD08DA74342}" presName="parSpace" presStyleCnt="0"/>
      <dgm:spPr/>
    </dgm:pt>
    <dgm:pt modelId="{5AA5AB36-E3A1-458C-8768-D2B23CFBCFCC}" type="pres">
      <dgm:prSet presAssocID="{1FECF734-3A00-4AF0-A0B8-26DBD0150A8D}" presName="parTxOnly" presStyleLbl="node1" presStyleIdx="1" presStyleCnt="5">
        <dgm:presLayoutVars>
          <dgm:bulletEnabled val="1"/>
        </dgm:presLayoutVars>
      </dgm:prSet>
      <dgm:spPr/>
    </dgm:pt>
    <dgm:pt modelId="{AB6B4894-CC45-4225-BBD9-E03FCDF7640E}" type="pres">
      <dgm:prSet presAssocID="{FC1ECA48-05DD-4572-ADBB-93F948067165}" presName="parSpace" presStyleCnt="0"/>
      <dgm:spPr/>
    </dgm:pt>
    <dgm:pt modelId="{5345C422-7011-4FD7-92D5-F8DF0DD2B4F5}" type="pres">
      <dgm:prSet presAssocID="{077E23C4-02DD-4F06-A9AB-8920D9AFCE1D}" presName="parTxOnly" presStyleLbl="node1" presStyleIdx="2" presStyleCnt="5" custLinFactNeighborX="381">
        <dgm:presLayoutVars>
          <dgm:bulletEnabled val="1"/>
        </dgm:presLayoutVars>
      </dgm:prSet>
      <dgm:spPr/>
    </dgm:pt>
    <dgm:pt modelId="{6B3AA7ED-E9E6-42BA-8663-AF3A5E8A0C25}" type="pres">
      <dgm:prSet presAssocID="{CA0BDBE3-F535-4415-9BA9-10335E9FBEB5}" presName="parSpace" presStyleCnt="0"/>
      <dgm:spPr/>
    </dgm:pt>
    <dgm:pt modelId="{2F9CE6F6-D248-46F6-BD24-8958227ACC6B}" type="pres">
      <dgm:prSet presAssocID="{CA1E73FF-59B0-47FB-9D34-D67077216C02}" presName="parTxOnly" presStyleLbl="node1" presStyleIdx="3" presStyleCnt="5">
        <dgm:presLayoutVars>
          <dgm:bulletEnabled val="1"/>
        </dgm:presLayoutVars>
      </dgm:prSet>
      <dgm:spPr/>
    </dgm:pt>
    <dgm:pt modelId="{15711B56-BC4D-4068-8BAD-0318EF63B527}" type="pres">
      <dgm:prSet presAssocID="{CF9A98BE-E626-4897-A6DA-7409E0A356DE}" presName="parSpace" presStyleCnt="0"/>
      <dgm:spPr/>
    </dgm:pt>
    <dgm:pt modelId="{B5E9551D-F710-4C31-A423-D7BF3834EBF2}" type="pres">
      <dgm:prSet presAssocID="{E043F655-DF5C-4910-BFF0-61E191519CD9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1E05710-676A-4C3A-9154-E8E2E4BE7684}" type="presOf" srcId="{E043F655-DF5C-4910-BFF0-61E191519CD9}" destId="{B5E9551D-F710-4C31-A423-D7BF3834EBF2}" srcOrd="0" destOrd="0" presId="urn:microsoft.com/office/officeart/2005/8/layout/hChevron3"/>
    <dgm:cxn modelId="{1E15D529-7AD4-4E06-AFB2-3D02BFB312DF}" type="presOf" srcId="{2E9CAE93-0FCC-4582-A725-85F608BFD277}" destId="{B8198F87-2F30-43BE-858A-CA58014F8CCF}" srcOrd="0" destOrd="0" presId="urn:microsoft.com/office/officeart/2005/8/layout/hChevron3"/>
    <dgm:cxn modelId="{30E03135-E137-4DF4-88A5-0E51666883B8}" type="presOf" srcId="{077E23C4-02DD-4F06-A9AB-8920D9AFCE1D}" destId="{5345C422-7011-4FD7-92D5-F8DF0DD2B4F5}" srcOrd="0" destOrd="0" presId="urn:microsoft.com/office/officeart/2005/8/layout/hChevron3"/>
    <dgm:cxn modelId="{308BF25D-C059-49AA-91AF-18B577766959}" type="presOf" srcId="{AF22863B-5283-4BB3-9A8D-8EEEA30AC3D2}" destId="{75B3B06B-BC57-4634-8DC1-663A588CF0EF}" srcOrd="0" destOrd="0" presId="urn:microsoft.com/office/officeart/2005/8/layout/hChevron3"/>
    <dgm:cxn modelId="{C6EB567A-BD1E-46AF-BE84-492FF6E3C6A4}" srcId="{AF22863B-5283-4BB3-9A8D-8EEEA30AC3D2}" destId="{CA1E73FF-59B0-47FB-9D34-D67077216C02}" srcOrd="3" destOrd="0" parTransId="{D21AE4A9-5367-4FEE-A9CA-0DD870E725E9}" sibTransId="{CF9A98BE-E626-4897-A6DA-7409E0A356DE}"/>
    <dgm:cxn modelId="{8529BF7C-F1C3-4805-8220-E616E9E8A195}" srcId="{AF22863B-5283-4BB3-9A8D-8EEEA30AC3D2}" destId="{1FECF734-3A00-4AF0-A0B8-26DBD0150A8D}" srcOrd="1" destOrd="0" parTransId="{703FDB78-3A65-4355-B83E-C6886EFC1983}" sibTransId="{FC1ECA48-05DD-4572-ADBB-93F948067165}"/>
    <dgm:cxn modelId="{A58D63C3-9D40-413A-BE8F-0A4DF46FDFDC}" srcId="{AF22863B-5283-4BB3-9A8D-8EEEA30AC3D2}" destId="{077E23C4-02DD-4F06-A9AB-8920D9AFCE1D}" srcOrd="2" destOrd="0" parTransId="{EC69CED8-CFA9-4B31-9485-3C4DA42D79DA}" sibTransId="{CA0BDBE3-F535-4415-9BA9-10335E9FBEB5}"/>
    <dgm:cxn modelId="{32921DCA-7C9D-4CC6-9551-C92B8698926B}" type="presOf" srcId="{CA1E73FF-59B0-47FB-9D34-D67077216C02}" destId="{2F9CE6F6-D248-46F6-BD24-8958227ACC6B}" srcOrd="0" destOrd="0" presId="urn:microsoft.com/office/officeart/2005/8/layout/hChevron3"/>
    <dgm:cxn modelId="{BA90BAD6-4236-4478-8E57-A5A7C26BE270}" type="presOf" srcId="{1FECF734-3A00-4AF0-A0B8-26DBD0150A8D}" destId="{5AA5AB36-E3A1-458C-8768-D2B23CFBCFCC}" srcOrd="0" destOrd="0" presId="urn:microsoft.com/office/officeart/2005/8/layout/hChevron3"/>
    <dgm:cxn modelId="{50C4ECE3-FC15-4C98-B4A8-EF1306B05814}" srcId="{AF22863B-5283-4BB3-9A8D-8EEEA30AC3D2}" destId="{2E9CAE93-0FCC-4582-A725-85F608BFD277}" srcOrd="0" destOrd="0" parTransId="{985BBE5B-33B2-4276-A52F-D4CF090A8D36}" sibTransId="{6B6BF7A6-7BE4-412A-8962-1AD08DA74342}"/>
    <dgm:cxn modelId="{87D32AF6-7F0E-4A0A-9706-BFA622C60E18}" srcId="{AF22863B-5283-4BB3-9A8D-8EEEA30AC3D2}" destId="{E043F655-DF5C-4910-BFF0-61E191519CD9}" srcOrd="4" destOrd="0" parTransId="{A1F93D46-9ABC-45C7-8341-22CAE24ACE5A}" sibTransId="{F6CE5B11-F3D9-4C66-91BF-A38782E2A7EB}"/>
    <dgm:cxn modelId="{0630BDC6-1AD4-43AF-B1A0-02F60396B3FC}" type="presParOf" srcId="{75B3B06B-BC57-4634-8DC1-663A588CF0EF}" destId="{B8198F87-2F30-43BE-858A-CA58014F8CCF}" srcOrd="0" destOrd="0" presId="urn:microsoft.com/office/officeart/2005/8/layout/hChevron3"/>
    <dgm:cxn modelId="{9558E755-F91E-488F-A92F-AFA3FE260F72}" type="presParOf" srcId="{75B3B06B-BC57-4634-8DC1-663A588CF0EF}" destId="{42463703-E149-49DA-9FF1-F7B7CCE3BDAA}" srcOrd="1" destOrd="0" presId="urn:microsoft.com/office/officeart/2005/8/layout/hChevron3"/>
    <dgm:cxn modelId="{50C75E14-2801-4EBC-9428-414A8A7FF985}" type="presParOf" srcId="{75B3B06B-BC57-4634-8DC1-663A588CF0EF}" destId="{5AA5AB36-E3A1-458C-8768-D2B23CFBCFCC}" srcOrd="2" destOrd="0" presId="urn:microsoft.com/office/officeart/2005/8/layout/hChevron3"/>
    <dgm:cxn modelId="{E97AC296-2D51-4A1A-B65B-0AA2EA447817}" type="presParOf" srcId="{75B3B06B-BC57-4634-8DC1-663A588CF0EF}" destId="{AB6B4894-CC45-4225-BBD9-E03FCDF7640E}" srcOrd="3" destOrd="0" presId="urn:microsoft.com/office/officeart/2005/8/layout/hChevron3"/>
    <dgm:cxn modelId="{2052788E-C69A-43BF-BE6F-8F0A464CD7B6}" type="presParOf" srcId="{75B3B06B-BC57-4634-8DC1-663A588CF0EF}" destId="{5345C422-7011-4FD7-92D5-F8DF0DD2B4F5}" srcOrd="4" destOrd="0" presId="urn:microsoft.com/office/officeart/2005/8/layout/hChevron3"/>
    <dgm:cxn modelId="{FB50935D-E4C8-4E6C-81D8-572780FA16E7}" type="presParOf" srcId="{75B3B06B-BC57-4634-8DC1-663A588CF0EF}" destId="{6B3AA7ED-E9E6-42BA-8663-AF3A5E8A0C25}" srcOrd="5" destOrd="0" presId="urn:microsoft.com/office/officeart/2005/8/layout/hChevron3"/>
    <dgm:cxn modelId="{B04CB9A0-E6DE-4B10-9EDE-F6C5E2AFBCEA}" type="presParOf" srcId="{75B3B06B-BC57-4634-8DC1-663A588CF0EF}" destId="{2F9CE6F6-D248-46F6-BD24-8958227ACC6B}" srcOrd="6" destOrd="0" presId="urn:microsoft.com/office/officeart/2005/8/layout/hChevron3"/>
    <dgm:cxn modelId="{9F114952-14B2-4F25-99BB-4316D0BAE565}" type="presParOf" srcId="{75B3B06B-BC57-4634-8DC1-663A588CF0EF}" destId="{15711B56-BC4D-4068-8BAD-0318EF63B527}" srcOrd="7" destOrd="0" presId="urn:microsoft.com/office/officeart/2005/8/layout/hChevron3"/>
    <dgm:cxn modelId="{34F56DF5-16BC-4323-BE18-9BECA0751739}" type="presParOf" srcId="{75B3B06B-BC57-4634-8DC1-663A588CF0EF}" destId="{B5E9551D-F710-4C31-A423-D7BF3834EBF2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98F87-2F30-43BE-858A-CA58014F8CCF}">
      <dsp:nvSpPr>
        <dsp:cNvPr id="0" name=""/>
        <dsp:cNvSpPr/>
      </dsp:nvSpPr>
      <dsp:spPr>
        <a:xfrm>
          <a:off x="1265" y="0"/>
          <a:ext cx="2467063" cy="216000"/>
        </a:xfrm>
        <a:prstGeom prst="homePlate">
          <a:avLst/>
        </a:prstGeom>
        <a:solidFill>
          <a:srgbClr val="8CC8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>
              <a:solidFill>
                <a:schemeClr val="tx1"/>
              </a:solidFill>
            </a:rPr>
            <a:t>Bakgrund</a:t>
          </a:r>
        </a:p>
      </dsp:txBody>
      <dsp:txXfrm>
        <a:off x="1265" y="0"/>
        <a:ext cx="2413063" cy="216000"/>
      </dsp:txXfrm>
    </dsp:sp>
    <dsp:sp modelId="{5AA5AB36-E3A1-458C-8768-D2B23CFBCFCC}">
      <dsp:nvSpPr>
        <dsp:cNvPr id="0" name=""/>
        <dsp:cNvSpPr/>
      </dsp:nvSpPr>
      <dsp:spPr>
        <a:xfrm>
          <a:off x="1974916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Om projektet</a:t>
          </a:r>
        </a:p>
      </dsp:txBody>
      <dsp:txXfrm>
        <a:off x="2082916" y="0"/>
        <a:ext cx="2251063" cy="216000"/>
      </dsp:txXfrm>
    </dsp:sp>
    <dsp:sp modelId="{5345C422-7011-4FD7-92D5-F8DF0DD2B4F5}">
      <dsp:nvSpPr>
        <dsp:cNvPr id="0" name=""/>
        <dsp:cNvSpPr/>
      </dsp:nvSpPr>
      <dsp:spPr>
        <a:xfrm>
          <a:off x="3948567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Metod</a:t>
          </a:r>
        </a:p>
      </dsp:txBody>
      <dsp:txXfrm>
        <a:off x="4056567" y="0"/>
        <a:ext cx="2251063" cy="216000"/>
      </dsp:txXfrm>
    </dsp:sp>
    <dsp:sp modelId="{2F9CE6F6-D248-46F6-BD24-8958227ACC6B}">
      <dsp:nvSpPr>
        <dsp:cNvPr id="0" name=""/>
        <dsp:cNvSpPr/>
      </dsp:nvSpPr>
      <dsp:spPr>
        <a:xfrm>
          <a:off x="5922218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Utdrag från databasen</a:t>
          </a:r>
        </a:p>
      </dsp:txBody>
      <dsp:txXfrm>
        <a:off x="6030218" y="0"/>
        <a:ext cx="2251063" cy="216000"/>
      </dsp:txXfrm>
    </dsp:sp>
    <dsp:sp modelId="{B5E9551D-F710-4C31-A423-D7BF3834EBF2}">
      <dsp:nvSpPr>
        <dsp:cNvPr id="0" name=""/>
        <dsp:cNvSpPr/>
      </dsp:nvSpPr>
      <dsp:spPr>
        <a:xfrm>
          <a:off x="7895869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Vidareutveckling av databasen</a:t>
          </a:r>
        </a:p>
      </dsp:txBody>
      <dsp:txXfrm>
        <a:off x="8003869" y="0"/>
        <a:ext cx="2251063" cy="216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98F87-2F30-43BE-858A-CA58014F8CCF}">
      <dsp:nvSpPr>
        <dsp:cNvPr id="0" name=""/>
        <dsp:cNvSpPr/>
      </dsp:nvSpPr>
      <dsp:spPr>
        <a:xfrm>
          <a:off x="1265" y="0"/>
          <a:ext cx="2467063" cy="216000"/>
        </a:xfrm>
        <a:prstGeom prst="homePlat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Bakgrund</a:t>
          </a:r>
        </a:p>
      </dsp:txBody>
      <dsp:txXfrm>
        <a:off x="1265" y="0"/>
        <a:ext cx="2413063" cy="216000"/>
      </dsp:txXfrm>
    </dsp:sp>
    <dsp:sp modelId="{5AA5AB36-E3A1-458C-8768-D2B23CFBCFCC}">
      <dsp:nvSpPr>
        <dsp:cNvPr id="0" name=""/>
        <dsp:cNvSpPr/>
      </dsp:nvSpPr>
      <dsp:spPr>
        <a:xfrm>
          <a:off x="1974916" y="0"/>
          <a:ext cx="2467063" cy="216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Om projektet</a:t>
          </a:r>
        </a:p>
      </dsp:txBody>
      <dsp:txXfrm>
        <a:off x="2082916" y="0"/>
        <a:ext cx="2251063" cy="216000"/>
      </dsp:txXfrm>
    </dsp:sp>
    <dsp:sp modelId="{5345C422-7011-4FD7-92D5-F8DF0DD2B4F5}">
      <dsp:nvSpPr>
        <dsp:cNvPr id="0" name=""/>
        <dsp:cNvSpPr/>
      </dsp:nvSpPr>
      <dsp:spPr>
        <a:xfrm>
          <a:off x="3950447" y="0"/>
          <a:ext cx="2467063" cy="216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Metod</a:t>
          </a:r>
        </a:p>
      </dsp:txBody>
      <dsp:txXfrm>
        <a:off x="4058447" y="0"/>
        <a:ext cx="2251063" cy="216000"/>
      </dsp:txXfrm>
    </dsp:sp>
    <dsp:sp modelId="{2F9CE6F6-D248-46F6-BD24-8958227ACC6B}">
      <dsp:nvSpPr>
        <dsp:cNvPr id="0" name=""/>
        <dsp:cNvSpPr/>
      </dsp:nvSpPr>
      <dsp:spPr>
        <a:xfrm>
          <a:off x="5922218" y="0"/>
          <a:ext cx="2467063" cy="216000"/>
        </a:xfrm>
        <a:prstGeom prst="chevron">
          <a:avLst/>
        </a:prstGeom>
        <a:solidFill>
          <a:srgbClr val="8CC8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>
              <a:solidFill>
                <a:schemeClr val="tx1"/>
              </a:solidFill>
            </a:rPr>
            <a:t>Utdrag från databasen</a:t>
          </a:r>
        </a:p>
      </dsp:txBody>
      <dsp:txXfrm>
        <a:off x="6030218" y="0"/>
        <a:ext cx="2251063" cy="216000"/>
      </dsp:txXfrm>
    </dsp:sp>
    <dsp:sp modelId="{B5E9551D-F710-4C31-A423-D7BF3834EBF2}">
      <dsp:nvSpPr>
        <dsp:cNvPr id="0" name=""/>
        <dsp:cNvSpPr/>
      </dsp:nvSpPr>
      <dsp:spPr>
        <a:xfrm>
          <a:off x="7895869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Vidareutveckling av databasen</a:t>
          </a:r>
        </a:p>
      </dsp:txBody>
      <dsp:txXfrm>
        <a:off x="8003869" y="0"/>
        <a:ext cx="2251063" cy="216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98F87-2F30-43BE-858A-CA58014F8CCF}">
      <dsp:nvSpPr>
        <dsp:cNvPr id="0" name=""/>
        <dsp:cNvSpPr/>
      </dsp:nvSpPr>
      <dsp:spPr>
        <a:xfrm>
          <a:off x="1265" y="0"/>
          <a:ext cx="2467063" cy="216000"/>
        </a:xfrm>
        <a:prstGeom prst="homePlat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Bakgrund</a:t>
          </a:r>
        </a:p>
      </dsp:txBody>
      <dsp:txXfrm>
        <a:off x="1265" y="0"/>
        <a:ext cx="2413063" cy="216000"/>
      </dsp:txXfrm>
    </dsp:sp>
    <dsp:sp modelId="{5AA5AB36-E3A1-458C-8768-D2B23CFBCFCC}">
      <dsp:nvSpPr>
        <dsp:cNvPr id="0" name=""/>
        <dsp:cNvSpPr/>
      </dsp:nvSpPr>
      <dsp:spPr>
        <a:xfrm>
          <a:off x="1974916" y="0"/>
          <a:ext cx="2467063" cy="216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Om projektet</a:t>
          </a:r>
        </a:p>
      </dsp:txBody>
      <dsp:txXfrm>
        <a:off x="2082916" y="0"/>
        <a:ext cx="2251063" cy="216000"/>
      </dsp:txXfrm>
    </dsp:sp>
    <dsp:sp modelId="{5345C422-7011-4FD7-92D5-F8DF0DD2B4F5}">
      <dsp:nvSpPr>
        <dsp:cNvPr id="0" name=""/>
        <dsp:cNvSpPr/>
      </dsp:nvSpPr>
      <dsp:spPr>
        <a:xfrm>
          <a:off x="3950447" y="0"/>
          <a:ext cx="2467063" cy="216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Metod</a:t>
          </a:r>
        </a:p>
      </dsp:txBody>
      <dsp:txXfrm>
        <a:off x="4058447" y="0"/>
        <a:ext cx="2251063" cy="216000"/>
      </dsp:txXfrm>
    </dsp:sp>
    <dsp:sp modelId="{2F9CE6F6-D248-46F6-BD24-8958227ACC6B}">
      <dsp:nvSpPr>
        <dsp:cNvPr id="0" name=""/>
        <dsp:cNvSpPr/>
      </dsp:nvSpPr>
      <dsp:spPr>
        <a:xfrm>
          <a:off x="5922218" y="0"/>
          <a:ext cx="2467063" cy="216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Utdrag från databasen</a:t>
          </a:r>
        </a:p>
      </dsp:txBody>
      <dsp:txXfrm>
        <a:off x="6030218" y="0"/>
        <a:ext cx="2251063" cy="216000"/>
      </dsp:txXfrm>
    </dsp:sp>
    <dsp:sp modelId="{B5E9551D-F710-4C31-A423-D7BF3834EBF2}">
      <dsp:nvSpPr>
        <dsp:cNvPr id="0" name=""/>
        <dsp:cNvSpPr/>
      </dsp:nvSpPr>
      <dsp:spPr>
        <a:xfrm>
          <a:off x="7895869" y="0"/>
          <a:ext cx="2467063" cy="216000"/>
        </a:xfrm>
        <a:prstGeom prst="chevron">
          <a:avLst/>
        </a:prstGeom>
        <a:solidFill>
          <a:srgbClr val="8CC8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>
              <a:solidFill>
                <a:schemeClr val="tx1"/>
              </a:solidFill>
            </a:rPr>
            <a:t>Vidareutveckling av databasen</a:t>
          </a:r>
        </a:p>
      </dsp:txBody>
      <dsp:txXfrm>
        <a:off x="8003869" y="0"/>
        <a:ext cx="2251063" cy="21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98F87-2F30-43BE-858A-CA58014F8CCF}">
      <dsp:nvSpPr>
        <dsp:cNvPr id="0" name=""/>
        <dsp:cNvSpPr/>
      </dsp:nvSpPr>
      <dsp:spPr>
        <a:xfrm>
          <a:off x="1265" y="0"/>
          <a:ext cx="2467063" cy="216000"/>
        </a:xfrm>
        <a:prstGeom prst="homePlat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Bakgrund</a:t>
          </a:r>
        </a:p>
      </dsp:txBody>
      <dsp:txXfrm>
        <a:off x="1265" y="0"/>
        <a:ext cx="2413063" cy="216000"/>
      </dsp:txXfrm>
    </dsp:sp>
    <dsp:sp modelId="{5AA5AB36-E3A1-458C-8768-D2B23CFBCFCC}">
      <dsp:nvSpPr>
        <dsp:cNvPr id="0" name=""/>
        <dsp:cNvSpPr/>
      </dsp:nvSpPr>
      <dsp:spPr>
        <a:xfrm>
          <a:off x="1974916" y="0"/>
          <a:ext cx="2467063" cy="216000"/>
        </a:xfrm>
        <a:prstGeom prst="chevron">
          <a:avLst/>
        </a:prstGeom>
        <a:solidFill>
          <a:srgbClr val="8CC8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>
              <a:solidFill>
                <a:schemeClr val="tx1"/>
              </a:solidFill>
            </a:rPr>
            <a:t>Om projektet</a:t>
          </a:r>
        </a:p>
      </dsp:txBody>
      <dsp:txXfrm>
        <a:off x="2082916" y="0"/>
        <a:ext cx="2251063" cy="216000"/>
      </dsp:txXfrm>
    </dsp:sp>
    <dsp:sp modelId="{5345C422-7011-4FD7-92D5-F8DF0DD2B4F5}">
      <dsp:nvSpPr>
        <dsp:cNvPr id="0" name=""/>
        <dsp:cNvSpPr/>
      </dsp:nvSpPr>
      <dsp:spPr>
        <a:xfrm>
          <a:off x="3948567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Metod</a:t>
          </a:r>
        </a:p>
      </dsp:txBody>
      <dsp:txXfrm>
        <a:off x="4056567" y="0"/>
        <a:ext cx="2251063" cy="216000"/>
      </dsp:txXfrm>
    </dsp:sp>
    <dsp:sp modelId="{2F9CE6F6-D248-46F6-BD24-8958227ACC6B}">
      <dsp:nvSpPr>
        <dsp:cNvPr id="0" name=""/>
        <dsp:cNvSpPr/>
      </dsp:nvSpPr>
      <dsp:spPr>
        <a:xfrm>
          <a:off x="5922218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Utdrag från databasen</a:t>
          </a:r>
        </a:p>
      </dsp:txBody>
      <dsp:txXfrm>
        <a:off x="6030218" y="0"/>
        <a:ext cx="2251063" cy="216000"/>
      </dsp:txXfrm>
    </dsp:sp>
    <dsp:sp modelId="{B5E9551D-F710-4C31-A423-D7BF3834EBF2}">
      <dsp:nvSpPr>
        <dsp:cNvPr id="0" name=""/>
        <dsp:cNvSpPr/>
      </dsp:nvSpPr>
      <dsp:spPr>
        <a:xfrm>
          <a:off x="7895869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Vidareutveckling av databasen</a:t>
          </a:r>
        </a:p>
      </dsp:txBody>
      <dsp:txXfrm>
        <a:off x="8003869" y="0"/>
        <a:ext cx="2251063" cy="216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98F87-2F30-43BE-858A-CA58014F8CCF}">
      <dsp:nvSpPr>
        <dsp:cNvPr id="0" name=""/>
        <dsp:cNvSpPr/>
      </dsp:nvSpPr>
      <dsp:spPr>
        <a:xfrm>
          <a:off x="1265" y="0"/>
          <a:ext cx="2467063" cy="216000"/>
        </a:xfrm>
        <a:prstGeom prst="homePlat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Bakgrund</a:t>
          </a:r>
        </a:p>
      </dsp:txBody>
      <dsp:txXfrm>
        <a:off x="1265" y="0"/>
        <a:ext cx="2413063" cy="216000"/>
      </dsp:txXfrm>
    </dsp:sp>
    <dsp:sp modelId="{5AA5AB36-E3A1-458C-8768-D2B23CFBCFCC}">
      <dsp:nvSpPr>
        <dsp:cNvPr id="0" name=""/>
        <dsp:cNvSpPr/>
      </dsp:nvSpPr>
      <dsp:spPr>
        <a:xfrm>
          <a:off x="1974916" y="0"/>
          <a:ext cx="2467063" cy="216000"/>
        </a:xfrm>
        <a:prstGeom prst="chevron">
          <a:avLst/>
        </a:prstGeom>
        <a:solidFill>
          <a:srgbClr val="8CC8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>
              <a:solidFill>
                <a:schemeClr val="tx1"/>
              </a:solidFill>
            </a:rPr>
            <a:t>Om projektet</a:t>
          </a:r>
        </a:p>
      </dsp:txBody>
      <dsp:txXfrm>
        <a:off x="2082916" y="0"/>
        <a:ext cx="2251063" cy="216000"/>
      </dsp:txXfrm>
    </dsp:sp>
    <dsp:sp modelId="{5345C422-7011-4FD7-92D5-F8DF0DD2B4F5}">
      <dsp:nvSpPr>
        <dsp:cNvPr id="0" name=""/>
        <dsp:cNvSpPr/>
      </dsp:nvSpPr>
      <dsp:spPr>
        <a:xfrm>
          <a:off x="3948567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Metod</a:t>
          </a:r>
        </a:p>
      </dsp:txBody>
      <dsp:txXfrm>
        <a:off x="4056567" y="0"/>
        <a:ext cx="2251063" cy="216000"/>
      </dsp:txXfrm>
    </dsp:sp>
    <dsp:sp modelId="{2F9CE6F6-D248-46F6-BD24-8958227ACC6B}">
      <dsp:nvSpPr>
        <dsp:cNvPr id="0" name=""/>
        <dsp:cNvSpPr/>
      </dsp:nvSpPr>
      <dsp:spPr>
        <a:xfrm>
          <a:off x="5922218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Utdrag från databasen</a:t>
          </a:r>
        </a:p>
      </dsp:txBody>
      <dsp:txXfrm>
        <a:off x="6030218" y="0"/>
        <a:ext cx="2251063" cy="216000"/>
      </dsp:txXfrm>
    </dsp:sp>
    <dsp:sp modelId="{B5E9551D-F710-4C31-A423-D7BF3834EBF2}">
      <dsp:nvSpPr>
        <dsp:cNvPr id="0" name=""/>
        <dsp:cNvSpPr/>
      </dsp:nvSpPr>
      <dsp:spPr>
        <a:xfrm>
          <a:off x="7895869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Vidareutveckling av databasen</a:t>
          </a:r>
        </a:p>
      </dsp:txBody>
      <dsp:txXfrm>
        <a:off x="8003869" y="0"/>
        <a:ext cx="2251063" cy="216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98F87-2F30-43BE-858A-CA58014F8CCF}">
      <dsp:nvSpPr>
        <dsp:cNvPr id="0" name=""/>
        <dsp:cNvSpPr/>
      </dsp:nvSpPr>
      <dsp:spPr>
        <a:xfrm>
          <a:off x="1265" y="0"/>
          <a:ext cx="2467063" cy="216000"/>
        </a:xfrm>
        <a:prstGeom prst="homePlat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Bakgrund</a:t>
          </a:r>
        </a:p>
      </dsp:txBody>
      <dsp:txXfrm>
        <a:off x="1265" y="0"/>
        <a:ext cx="2413063" cy="216000"/>
      </dsp:txXfrm>
    </dsp:sp>
    <dsp:sp modelId="{5AA5AB36-E3A1-458C-8768-D2B23CFBCFCC}">
      <dsp:nvSpPr>
        <dsp:cNvPr id="0" name=""/>
        <dsp:cNvSpPr/>
      </dsp:nvSpPr>
      <dsp:spPr>
        <a:xfrm>
          <a:off x="1974916" y="0"/>
          <a:ext cx="2467063" cy="216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Om projektet</a:t>
          </a:r>
        </a:p>
      </dsp:txBody>
      <dsp:txXfrm>
        <a:off x="2082916" y="0"/>
        <a:ext cx="2251063" cy="216000"/>
      </dsp:txXfrm>
    </dsp:sp>
    <dsp:sp modelId="{5345C422-7011-4FD7-92D5-F8DF0DD2B4F5}">
      <dsp:nvSpPr>
        <dsp:cNvPr id="0" name=""/>
        <dsp:cNvSpPr/>
      </dsp:nvSpPr>
      <dsp:spPr>
        <a:xfrm>
          <a:off x="3950447" y="0"/>
          <a:ext cx="2467063" cy="216000"/>
        </a:xfrm>
        <a:prstGeom prst="chevron">
          <a:avLst/>
        </a:prstGeom>
        <a:solidFill>
          <a:srgbClr val="8CC8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>
              <a:solidFill>
                <a:schemeClr val="tx1"/>
              </a:solidFill>
            </a:rPr>
            <a:t>Metod</a:t>
          </a:r>
        </a:p>
      </dsp:txBody>
      <dsp:txXfrm>
        <a:off x="4058447" y="0"/>
        <a:ext cx="2251063" cy="216000"/>
      </dsp:txXfrm>
    </dsp:sp>
    <dsp:sp modelId="{2F9CE6F6-D248-46F6-BD24-8958227ACC6B}">
      <dsp:nvSpPr>
        <dsp:cNvPr id="0" name=""/>
        <dsp:cNvSpPr/>
      </dsp:nvSpPr>
      <dsp:spPr>
        <a:xfrm>
          <a:off x="5922218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Utdrag från databasen</a:t>
          </a:r>
        </a:p>
      </dsp:txBody>
      <dsp:txXfrm>
        <a:off x="6030218" y="0"/>
        <a:ext cx="2251063" cy="216000"/>
      </dsp:txXfrm>
    </dsp:sp>
    <dsp:sp modelId="{B5E9551D-F710-4C31-A423-D7BF3834EBF2}">
      <dsp:nvSpPr>
        <dsp:cNvPr id="0" name=""/>
        <dsp:cNvSpPr/>
      </dsp:nvSpPr>
      <dsp:spPr>
        <a:xfrm>
          <a:off x="7895869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Vidareutveckling av databasen</a:t>
          </a:r>
        </a:p>
      </dsp:txBody>
      <dsp:txXfrm>
        <a:off x="8003869" y="0"/>
        <a:ext cx="2251063" cy="216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98F87-2F30-43BE-858A-CA58014F8CCF}">
      <dsp:nvSpPr>
        <dsp:cNvPr id="0" name=""/>
        <dsp:cNvSpPr/>
      </dsp:nvSpPr>
      <dsp:spPr>
        <a:xfrm>
          <a:off x="1265" y="0"/>
          <a:ext cx="2467063" cy="216000"/>
        </a:xfrm>
        <a:prstGeom prst="homePlat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Bakgrund</a:t>
          </a:r>
        </a:p>
      </dsp:txBody>
      <dsp:txXfrm>
        <a:off x="1265" y="0"/>
        <a:ext cx="2413063" cy="216000"/>
      </dsp:txXfrm>
    </dsp:sp>
    <dsp:sp modelId="{5AA5AB36-E3A1-458C-8768-D2B23CFBCFCC}">
      <dsp:nvSpPr>
        <dsp:cNvPr id="0" name=""/>
        <dsp:cNvSpPr/>
      </dsp:nvSpPr>
      <dsp:spPr>
        <a:xfrm>
          <a:off x="1974916" y="0"/>
          <a:ext cx="2467063" cy="216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Om projektet</a:t>
          </a:r>
        </a:p>
      </dsp:txBody>
      <dsp:txXfrm>
        <a:off x="2082916" y="0"/>
        <a:ext cx="2251063" cy="216000"/>
      </dsp:txXfrm>
    </dsp:sp>
    <dsp:sp modelId="{5345C422-7011-4FD7-92D5-F8DF0DD2B4F5}">
      <dsp:nvSpPr>
        <dsp:cNvPr id="0" name=""/>
        <dsp:cNvSpPr/>
      </dsp:nvSpPr>
      <dsp:spPr>
        <a:xfrm>
          <a:off x="3950447" y="0"/>
          <a:ext cx="2467063" cy="216000"/>
        </a:xfrm>
        <a:prstGeom prst="chevron">
          <a:avLst/>
        </a:prstGeom>
        <a:solidFill>
          <a:srgbClr val="8CC8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>
              <a:solidFill>
                <a:schemeClr val="tx1"/>
              </a:solidFill>
            </a:rPr>
            <a:t>Metod</a:t>
          </a:r>
        </a:p>
      </dsp:txBody>
      <dsp:txXfrm>
        <a:off x="4058447" y="0"/>
        <a:ext cx="2251063" cy="216000"/>
      </dsp:txXfrm>
    </dsp:sp>
    <dsp:sp modelId="{2F9CE6F6-D248-46F6-BD24-8958227ACC6B}">
      <dsp:nvSpPr>
        <dsp:cNvPr id="0" name=""/>
        <dsp:cNvSpPr/>
      </dsp:nvSpPr>
      <dsp:spPr>
        <a:xfrm>
          <a:off x="5922218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Utdrag från databasen</a:t>
          </a:r>
        </a:p>
      </dsp:txBody>
      <dsp:txXfrm>
        <a:off x="6030218" y="0"/>
        <a:ext cx="2251063" cy="216000"/>
      </dsp:txXfrm>
    </dsp:sp>
    <dsp:sp modelId="{B5E9551D-F710-4C31-A423-D7BF3834EBF2}">
      <dsp:nvSpPr>
        <dsp:cNvPr id="0" name=""/>
        <dsp:cNvSpPr/>
      </dsp:nvSpPr>
      <dsp:spPr>
        <a:xfrm>
          <a:off x="7895869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Vidareutveckling av databasen</a:t>
          </a:r>
        </a:p>
      </dsp:txBody>
      <dsp:txXfrm>
        <a:off x="8003869" y="0"/>
        <a:ext cx="2251063" cy="216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98F87-2F30-43BE-858A-CA58014F8CCF}">
      <dsp:nvSpPr>
        <dsp:cNvPr id="0" name=""/>
        <dsp:cNvSpPr/>
      </dsp:nvSpPr>
      <dsp:spPr>
        <a:xfrm>
          <a:off x="1265" y="0"/>
          <a:ext cx="2467063" cy="216000"/>
        </a:xfrm>
        <a:prstGeom prst="homePlat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Bakgrund</a:t>
          </a:r>
        </a:p>
      </dsp:txBody>
      <dsp:txXfrm>
        <a:off x="1265" y="0"/>
        <a:ext cx="2413063" cy="216000"/>
      </dsp:txXfrm>
    </dsp:sp>
    <dsp:sp modelId="{5AA5AB36-E3A1-458C-8768-D2B23CFBCFCC}">
      <dsp:nvSpPr>
        <dsp:cNvPr id="0" name=""/>
        <dsp:cNvSpPr/>
      </dsp:nvSpPr>
      <dsp:spPr>
        <a:xfrm>
          <a:off x="1974916" y="0"/>
          <a:ext cx="2467063" cy="216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Om projektet</a:t>
          </a:r>
        </a:p>
      </dsp:txBody>
      <dsp:txXfrm>
        <a:off x="2082916" y="0"/>
        <a:ext cx="2251063" cy="216000"/>
      </dsp:txXfrm>
    </dsp:sp>
    <dsp:sp modelId="{5345C422-7011-4FD7-92D5-F8DF0DD2B4F5}">
      <dsp:nvSpPr>
        <dsp:cNvPr id="0" name=""/>
        <dsp:cNvSpPr/>
      </dsp:nvSpPr>
      <dsp:spPr>
        <a:xfrm>
          <a:off x="3950447" y="0"/>
          <a:ext cx="2467063" cy="216000"/>
        </a:xfrm>
        <a:prstGeom prst="chevron">
          <a:avLst/>
        </a:prstGeom>
        <a:solidFill>
          <a:srgbClr val="8CC8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>
              <a:solidFill>
                <a:schemeClr val="tx1"/>
              </a:solidFill>
            </a:rPr>
            <a:t>Metod</a:t>
          </a:r>
        </a:p>
      </dsp:txBody>
      <dsp:txXfrm>
        <a:off x="4058447" y="0"/>
        <a:ext cx="2251063" cy="216000"/>
      </dsp:txXfrm>
    </dsp:sp>
    <dsp:sp modelId="{2F9CE6F6-D248-46F6-BD24-8958227ACC6B}">
      <dsp:nvSpPr>
        <dsp:cNvPr id="0" name=""/>
        <dsp:cNvSpPr/>
      </dsp:nvSpPr>
      <dsp:spPr>
        <a:xfrm>
          <a:off x="5922218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Utdrag från databasen</a:t>
          </a:r>
        </a:p>
      </dsp:txBody>
      <dsp:txXfrm>
        <a:off x="6030218" y="0"/>
        <a:ext cx="2251063" cy="216000"/>
      </dsp:txXfrm>
    </dsp:sp>
    <dsp:sp modelId="{B5E9551D-F710-4C31-A423-D7BF3834EBF2}">
      <dsp:nvSpPr>
        <dsp:cNvPr id="0" name=""/>
        <dsp:cNvSpPr/>
      </dsp:nvSpPr>
      <dsp:spPr>
        <a:xfrm>
          <a:off x="7895869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Vidareutveckling av databasen</a:t>
          </a:r>
        </a:p>
      </dsp:txBody>
      <dsp:txXfrm>
        <a:off x="8003869" y="0"/>
        <a:ext cx="2251063" cy="216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98F87-2F30-43BE-858A-CA58014F8CCF}">
      <dsp:nvSpPr>
        <dsp:cNvPr id="0" name=""/>
        <dsp:cNvSpPr/>
      </dsp:nvSpPr>
      <dsp:spPr>
        <a:xfrm>
          <a:off x="1265" y="0"/>
          <a:ext cx="2467063" cy="216000"/>
        </a:xfrm>
        <a:prstGeom prst="homePlat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Bakgrund</a:t>
          </a:r>
        </a:p>
      </dsp:txBody>
      <dsp:txXfrm>
        <a:off x="1265" y="0"/>
        <a:ext cx="2413063" cy="216000"/>
      </dsp:txXfrm>
    </dsp:sp>
    <dsp:sp modelId="{5AA5AB36-E3A1-458C-8768-D2B23CFBCFCC}">
      <dsp:nvSpPr>
        <dsp:cNvPr id="0" name=""/>
        <dsp:cNvSpPr/>
      </dsp:nvSpPr>
      <dsp:spPr>
        <a:xfrm>
          <a:off x="1974916" y="0"/>
          <a:ext cx="2467063" cy="216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Om projektet</a:t>
          </a:r>
        </a:p>
      </dsp:txBody>
      <dsp:txXfrm>
        <a:off x="2082916" y="0"/>
        <a:ext cx="2251063" cy="216000"/>
      </dsp:txXfrm>
    </dsp:sp>
    <dsp:sp modelId="{5345C422-7011-4FD7-92D5-F8DF0DD2B4F5}">
      <dsp:nvSpPr>
        <dsp:cNvPr id="0" name=""/>
        <dsp:cNvSpPr/>
      </dsp:nvSpPr>
      <dsp:spPr>
        <a:xfrm>
          <a:off x="3950447" y="0"/>
          <a:ext cx="2467063" cy="216000"/>
        </a:xfrm>
        <a:prstGeom prst="chevron">
          <a:avLst/>
        </a:prstGeom>
        <a:solidFill>
          <a:srgbClr val="8CC8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>
              <a:solidFill>
                <a:schemeClr val="tx1"/>
              </a:solidFill>
            </a:rPr>
            <a:t>Metod</a:t>
          </a:r>
        </a:p>
      </dsp:txBody>
      <dsp:txXfrm>
        <a:off x="4058447" y="0"/>
        <a:ext cx="2251063" cy="216000"/>
      </dsp:txXfrm>
    </dsp:sp>
    <dsp:sp modelId="{2F9CE6F6-D248-46F6-BD24-8958227ACC6B}">
      <dsp:nvSpPr>
        <dsp:cNvPr id="0" name=""/>
        <dsp:cNvSpPr/>
      </dsp:nvSpPr>
      <dsp:spPr>
        <a:xfrm>
          <a:off x="5922218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Utdrag från databasen</a:t>
          </a:r>
        </a:p>
      </dsp:txBody>
      <dsp:txXfrm>
        <a:off x="6030218" y="0"/>
        <a:ext cx="2251063" cy="216000"/>
      </dsp:txXfrm>
    </dsp:sp>
    <dsp:sp modelId="{B5E9551D-F710-4C31-A423-D7BF3834EBF2}">
      <dsp:nvSpPr>
        <dsp:cNvPr id="0" name=""/>
        <dsp:cNvSpPr/>
      </dsp:nvSpPr>
      <dsp:spPr>
        <a:xfrm>
          <a:off x="7895869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Vidareutveckling av databasen</a:t>
          </a:r>
        </a:p>
      </dsp:txBody>
      <dsp:txXfrm>
        <a:off x="8003869" y="0"/>
        <a:ext cx="2251063" cy="216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98F87-2F30-43BE-858A-CA58014F8CCF}">
      <dsp:nvSpPr>
        <dsp:cNvPr id="0" name=""/>
        <dsp:cNvSpPr/>
      </dsp:nvSpPr>
      <dsp:spPr>
        <a:xfrm>
          <a:off x="1265" y="0"/>
          <a:ext cx="2467063" cy="216000"/>
        </a:xfrm>
        <a:prstGeom prst="homePlat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Bakgrund</a:t>
          </a:r>
        </a:p>
      </dsp:txBody>
      <dsp:txXfrm>
        <a:off x="1265" y="0"/>
        <a:ext cx="2413063" cy="216000"/>
      </dsp:txXfrm>
    </dsp:sp>
    <dsp:sp modelId="{5AA5AB36-E3A1-458C-8768-D2B23CFBCFCC}">
      <dsp:nvSpPr>
        <dsp:cNvPr id="0" name=""/>
        <dsp:cNvSpPr/>
      </dsp:nvSpPr>
      <dsp:spPr>
        <a:xfrm>
          <a:off x="1974916" y="0"/>
          <a:ext cx="2467063" cy="216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Om projektet</a:t>
          </a:r>
        </a:p>
      </dsp:txBody>
      <dsp:txXfrm>
        <a:off x="2082916" y="0"/>
        <a:ext cx="2251063" cy="216000"/>
      </dsp:txXfrm>
    </dsp:sp>
    <dsp:sp modelId="{5345C422-7011-4FD7-92D5-F8DF0DD2B4F5}">
      <dsp:nvSpPr>
        <dsp:cNvPr id="0" name=""/>
        <dsp:cNvSpPr/>
      </dsp:nvSpPr>
      <dsp:spPr>
        <a:xfrm>
          <a:off x="3950447" y="0"/>
          <a:ext cx="2467063" cy="216000"/>
        </a:xfrm>
        <a:prstGeom prst="chevron">
          <a:avLst/>
        </a:prstGeom>
        <a:solidFill>
          <a:srgbClr val="8CC8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>
              <a:solidFill>
                <a:schemeClr val="tx1"/>
              </a:solidFill>
            </a:rPr>
            <a:t>Metod</a:t>
          </a:r>
        </a:p>
      </dsp:txBody>
      <dsp:txXfrm>
        <a:off x="4058447" y="0"/>
        <a:ext cx="2251063" cy="216000"/>
      </dsp:txXfrm>
    </dsp:sp>
    <dsp:sp modelId="{2F9CE6F6-D248-46F6-BD24-8958227ACC6B}">
      <dsp:nvSpPr>
        <dsp:cNvPr id="0" name=""/>
        <dsp:cNvSpPr/>
      </dsp:nvSpPr>
      <dsp:spPr>
        <a:xfrm>
          <a:off x="5922218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Utdrag från databasen</a:t>
          </a:r>
        </a:p>
      </dsp:txBody>
      <dsp:txXfrm>
        <a:off x="6030218" y="0"/>
        <a:ext cx="2251063" cy="216000"/>
      </dsp:txXfrm>
    </dsp:sp>
    <dsp:sp modelId="{B5E9551D-F710-4C31-A423-D7BF3834EBF2}">
      <dsp:nvSpPr>
        <dsp:cNvPr id="0" name=""/>
        <dsp:cNvSpPr/>
      </dsp:nvSpPr>
      <dsp:spPr>
        <a:xfrm>
          <a:off x="7895869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Vidareutveckling av databasen</a:t>
          </a:r>
        </a:p>
      </dsp:txBody>
      <dsp:txXfrm>
        <a:off x="8003869" y="0"/>
        <a:ext cx="2251063" cy="216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98F87-2F30-43BE-858A-CA58014F8CCF}">
      <dsp:nvSpPr>
        <dsp:cNvPr id="0" name=""/>
        <dsp:cNvSpPr/>
      </dsp:nvSpPr>
      <dsp:spPr>
        <a:xfrm>
          <a:off x="1265" y="0"/>
          <a:ext cx="2467063" cy="216000"/>
        </a:xfrm>
        <a:prstGeom prst="homePlat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Bakgrund</a:t>
          </a:r>
        </a:p>
      </dsp:txBody>
      <dsp:txXfrm>
        <a:off x="1265" y="0"/>
        <a:ext cx="2413063" cy="216000"/>
      </dsp:txXfrm>
    </dsp:sp>
    <dsp:sp modelId="{5AA5AB36-E3A1-458C-8768-D2B23CFBCFCC}">
      <dsp:nvSpPr>
        <dsp:cNvPr id="0" name=""/>
        <dsp:cNvSpPr/>
      </dsp:nvSpPr>
      <dsp:spPr>
        <a:xfrm>
          <a:off x="1974916" y="0"/>
          <a:ext cx="2467063" cy="216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Om projektet</a:t>
          </a:r>
        </a:p>
      </dsp:txBody>
      <dsp:txXfrm>
        <a:off x="2082916" y="0"/>
        <a:ext cx="2251063" cy="216000"/>
      </dsp:txXfrm>
    </dsp:sp>
    <dsp:sp modelId="{5345C422-7011-4FD7-92D5-F8DF0DD2B4F5}">
      <dsp:nvSpPr>
        <dsp:cNvPr id="0" name=""/>
        <dsp:cNvSpPr/>
      </dsp:nvSpPr>
      <dsp:spPr>
        <a:xfrm>
          <a:off x="3950447" y="0"/>
          <a:ext cx="2467063" cy="216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0" kern="1200" dirty="0">
              <a:solidFill>
                <a:schemeClr val="bg1"/>
              </a:solidFill>
            </a:rPr>
            <a:t>Metod</a:t>
          </a:r>
        </a:p>
      </dsp:txBody>
      <dsp:txXfrm>
        <a:off x="4058447" y="0"/>
        <a:ext cx="2251063" cy="216000"/>
      </dsp:txXfrm>
    </dsp:sp>
    <dsp:sp modelId="{2F9CE6F6-D248-46F6-BD24-8958227ACC6B}">
      <dsp:nvSpPr>
        <dsp:cNvPr id="0" name=""/>
        <dsp:cNvSpPr/>
      </dsp:nvSpPr>
      <dsp:spPr>
        <a:xfrm>
          <a:off x="5922218" y="0"/>
          <a:ext cx="2467063" cy="216000"/>
        </a:xfrm>
        <a:prstGeom prst="chevron">
          <a:avLst/>
        </a:prstGeom>
        <a:solidFill>
          <a:srgbClr val="8CC8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>
              <a:solidFill>
                <a:schemeClr val="tx1"/>
              </a:solidFill>
            </a:rPr>
            <a:t>Utdrag från databasen</a:t>
          </a:r>
        </a:p>
      </dsp:txBody>
      <dsp:txXfrm>
        <a:off x="6030218" y="0"/>
        <a:ext cx="2251063" cy="216000"/>
      </dsp:txXfrm>
    </dsp:sp>
    <dsp:sp modelId="{B5E9551D-F710-4C31-A423-D7BF3834EBF2}">
      <dsp:nvSpPr>
        <dsp:cNvPr id="0" name=""/>
        <dsp:cNvSpPr/>
      </dsp:nvSpPr>
      <dsp:spPr>
        <a:xfrm>
          <a:off x="7895869" y="0"/>
          <a:ext cx="2467063" cy="216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Vidareutveckling av databasen</a:t>
          </a:r>
        </a:p>
      </dsp:txBody>
      <dsp:txXfrm>
        <a:off x="8003869" y="0"/>
        <a:ext cx="2251063" cy="21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13834-C992-874A-999B-F34948573571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CF82C-9912-8E4D-BE02-601DCFAB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419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7CB8CD-03A1-B843-8A46-D4867E69E605}" type="datetimeFigureOut">
              <a:rPr lang="en-US" smtClean="0"/>
              <a:pPr/>
              <a:t>10/20/2023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F982C5-7E37-5C4D-97D7-010A44D02F0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3078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18373" rtl="0" eaLnBrk="1" latinLnBrk="0" hangingPunct="1">
      <a:defRPr sz="136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8373" algn="l" defTabSz="518373" rtl="0" eaLnBrk="1" latinLnBrk="0" hangingPunct="1">
      <a:defRPr sz="1361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36747" algn="l" defTabSz="518373" rtl="0" eaLnBrk="1" latinLnBrk="0" hangingPunct="1">
      <a:defRPr sz="1361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555120" algn="l" defTabSz="518373" rtl="0" eaLnBrk="1" latinLnBrk="0" hangingPunct="1">
      <a:defRPr sz="1361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73493" algn="l" defTabSz="518373" rtl="0" eaLnBrk="1" latinLnBrk="0" hangingPunct="1">
      <a:defRPr sz="1361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591867" algn="l" defTabSz="518373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6pPr>
    <a:lvl7pPr marL="3110240" algn="l" defTabSz="518373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7pPr>
    <a:lvl8pPr marL="3628614" algn="l" defTabSz="518373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8pPr>
    <a:lvl9pPr marL="4146987" algn="l" defTabSz="518373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700"/>
              </a:spcBef>
            </a:pPr>
            <a:endParaRPr lang="sv-SE" sz="800" noProof="0" dirty="0"/>
          </a:p>
          <a:p>
            <a:pPr lvl="0">
              <a:spcBef>
                <a:spcPts val="700"/>
              </a:spcBef>
            </a:pPr>
            <a:endParaRPr lang="sv-SE" sz="8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9967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549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0521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790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982C5-7E37-5C4D-97D7-010A44D02F0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871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8246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UNEP which is a forum for science-based decision and policy support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158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780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pPr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643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2084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ank">
            <a:extLst>
              <a:ext uri="{FF2B5EF4-FFF2-40B4-BE49-F238E27FC236}">
                <a16:creationId xmlns:a16="http://schemas.microsoft.com/office/drawing/2014/main" id="{989509E6-BD5F-4B49-8381-34C88300DE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720000" y="5436000"/>
            <a:ext cx="360000" cy="360000"/>
          </a:xfrm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sv-SE" dirty="0"/>
              <a:t> </a:t>
            </a:r>
          </a:p>
        </p:txBody>
      </p:sp>
      <p:pic>
        <p:nvPicPr>
          <p:cNvPr id="13" name="Left">
            <a:extLst>
              <a:ext uri="{FF2B5EF4-FFF2-40B4-BE49-F238E27FC236}">
                <a16:creationId xmlns:a16="http://schemas.microsoft.com/office/drawing/2014/main" id="{A6481563-19FA-3148-AC57-866FD4B11B94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-355764" y="1593"/>
            <a:ext cx="355764" cy="5832000"/>
          </a:xfrm>
          <a:prstGeom prst="rect">
            <a:avLst/>
          </a:prstGeom>
        </p:spPr>
      </p:pic>
      <p:pic>
        <p:nvPicPr>
          <p:cNvPr id="16" name="Bottom">
            <a:extLst>
              <a:ext uri="{FF2B5EF4-FFF2-40B4-BE49-F238E27FC236}">
                <a16:creationId xmlns:a16="http://schemas.microsoft.com/office/drawing/2014/main" id="{997E8B70-5928-0448-B47E-9DF39F62101A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0" y="5833593"/>
            <a:ext cx="10368000" cy="360000"/>
          </a:xfrm>
          <a:prstGeom prst="rect">
            <a:avLst/>
          </a:prstGeom>
        </p:spPr>
      </p:pic>
      <p:pic>
        <p:nvPicPr>
          <p:cNvPr id="17" name="Right">
            <a:extLst>
              <a:ext uri="{FF2B5EF4-FFF2-40B4-BE49-F238E27FC236}">
                <a16:creationId xmlns:a16="http://schemas.microsoft.com/office/drawing/2014/main" id="{101188EF-5166-5348-A758-4F594CA25DFE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 flipH="1">
            <a:off x="10372236" y="1593"/>
            <a:ext cx="355764" cy="5832000"/>
          </a:xfrm>
          <a:prstGeom prst="rect">
            <a:avLst/>
          </a:prstGeom>
        </p:spPr>
      </p:pic>
      <p:pic>
        <p:nvPicPr>
          <p:cNvPr id="18" name="Top">
            <a:extLst>
              <a:ext uri="{FF2B5EF4-FFF2-40B4-BE49-F238E27FC236}">
                <a16:creationId xmlns:a16="http://schemas.microsoft.com/office/drawing/2014/main" id="{6869F9D9-D608-2244-A474-E96C5A59A771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360000"/>
            <a:ext cx="10368000" cy="360000"/>
          </a:xfrm>
          <a:prstGeom prst="rect">
            <a:avLst/>
          </a:prstGeom>
        </p:spPr>
      </p:pic>
      <p:sp>
        <p:nvSpPr>
          <p:cNvPr id="15" name="Text Placeholder">
            <a:extLst>
              <a:ext uri="{FF2B5EF4-FFF2-40B4-BE49-F238E27FC236}">
                <a16:creationId xmlns:a16="http://schemas.microsoft.com/office/drawing/2014/main" id="{CF595EDC-EE3A-C147-87BE-7FCE717CDF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3350" y="971550"/>
            <a:ext cx="7561263" cy="3889376"/>
          </a:xfrm>
        </p:spPr>
        <p:txBody>
          <a:bodyPr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7000"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600"/>
              </a:spcBef>
              <a:spcAft>
                <a:spcPts val="1800"/>
              </a:spcAft>
              <a:buNone/>
              <a:defRPr lang="sv-SE" sz="1600" kern="1200" cap="all" spc="1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lnSpc>
                <a:spcPct val="90000"/>
              </a:lnSpc>
              <a:spcBef>
                <a:spcPts val="1600"/>
              </a:spcBef>
              <a:buNone/>
              <a:defRPr lang="sv-SE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lang="sv-SE" sz="1100" kern="120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0" indent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lang="sv-SE" sz="1100" kern="120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0" indent="0">
              <a:spcBef>
                <a:spcPts val="1600"/>
              </a:spcBef>
              <a:buNone/>
              <a:defRPr sz="1100">
                <a:latin typeface="Roboto Mono" pitchFamily="2" charset="0"/>
                <a:ea typeface="Roboto Mono" pitchFamily="2" charset="0"/>
              </a:defRPr>
            </a:lvl6pPr>
          </a:lstStyle>
          <a:p>
            <a:pPr lvl="0"/>
            <a:r>
              <a:rPr lang="sv-SE" dirty="0"/>
              <a:t>Title 1</a:t>
            </a:r>
          </a:p>
          <a:p>
            <a:pPr lvl="1"/>
            <a:r>
              <a:rPr lang="sv-SE" dirty="0" err="1"/>
              <a:t>Pretitle</a:t>
            </a:r>
            <a:endParaRPr lang="sv-SE" dirty="0"/>
          </a:p>
          <a:p>
            <a:pPr lvl="2"/>
            <a:r>
              <a:rPr lang="sv-SE" dirty="0" err="1"/>
              <a:t>Subtitle</a:t>
            </a:r>
            <a:r>
              <a:rPr lang="sv-SE" dirty="0"/>
              <a:t> A</a:t>
            </a:r>
          </a:p>
          <a:p>
            <a:pPr lvl="3"/>
            <a:r>
              <a:rPr lang="sv-SE" dirty="0" err="1"/>
              <a:t>Subtitle</a:t>
            </a:r>
            <a:r>
              <a:rPr lang="sv-SE" dirty="0"/>
              <a:t> B</a:t>
            </a:r>
          </a:p>
        </p:txBody>
      </p:sp>
      <p:sp>
        <p:nvSpPr>
          <p:cNvPr id="2" name="Date Placeholder">
            <a:extLst>
              <a:ext uri="{FF2B5EF4-FFF2-40B4-BE49-F238E27FC236}">
                <a16:creationId xmlns:a16="http://schemas.microsoft.com/office/drawing/2014/main" id="{133B0F31-52E7-E84D-BF4C-CB8AC96D05A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19587" y="6120000"/>
            <a:ext cx="865187" cy="216000"/>
          </a:xfrm>
        </p:spPr>
        <p:txBody>
          <a:bodyPr/>
          <a:lstStyle/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26A39FE3-1F53-1B45-9163-2EB24EE8EC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63936" y="6120000"/>
            <a:ext cx="3455651" cy="216000"/>
          </a:xfrm>
        </p:spPr>
        <p:txBody>
          <a:bodyPr/>
          <a:lstStyle/>
          <a:p>
            <a:r>
              <a:rPr lang="sv-SE"/>
              <a:t>RISE — Research Institutes of Sweden</a:t>
            </a:r>
            <a:endParaRPr lang="sv-SE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2629D637-758F-9946-B33C-62F15791C2D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16000" y="6120000"/>
            <a:ext cx="647600" cy="216000"/>
          </a:xfrm>
        </p:spPr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RISE Logo">
            <a:extLst>
              <a:ext uri="{FF2B5EF4-FFF2-40B4-BE49-F238E27FC236}">
                <a16:creationId xmlns:a16="http://schemas.microsoft.com/office/drawing/2014/main" id="{9F167B50-B364-AD4F-8866-A57D5DE9197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64613" y="647700"/>
            <a:ext cx="755787" cy="967694"/>
          </a:xfrm>
          <a:custGeom>
            <a:avLst/>
            <a:gdLst>
              <a:gd name="T0" fmla="*/ 7437 w 7438"/>
              <a:gd name="T1" fmla="*/ 9422 h 9525"/>
              <a:gd name="T2" fmla="*/ 5200 w 7438"/>
              <a:gd name="T3" fmla="*/ 8578 h 9525"/>
              <a:gd name="T4" fmla="*/ 7302 w 7438"/>
              <a:gd name="T5" fmla="*/ 7460 h 9525"/>
              <a:gd name="T6" fmla="*/ 5200 w 7438"/>
              <a:gd name="T7" fmla="*/ 6681 h 9525"/>
              <a:gd name="T8" fmla="*/ 7437 w 7438"/>
              <a:gd name="T9" fmla="*/ 5703 h 9525"/>
              <a:gd name="T10" fmla="*/ 4197 w 7438"/>
              <a:gd name="T11" fmla="*/ 4861 h 9525"/>
              <a:gd name="T12" fmla="*/ 6260 w 7438"/>
              <a:gd name="T13" fmla="*/ 3385 h 9525"/>
              <a:gd name="T14" fmla="*/ 7437 w 7438"/>
              <a:gd name="T15" fmla="*/ 4561 h 9525"/>
              <a:gd name="T16" fmla="*/ 6260 w 7438"/>
              <a:gd name="T17" fmla="*/ 3385 h 9525"/>
              <a:gd name="T18" fmla="*/ 3055 w 7438"/>
              <a:gd name="T19" fmla="*/ 1412 h 9525"/>
              <a:gd name="T20" fmla="*/ 1266 w 7438"/>
              <a:gd name="T21" fmla="*/ 779 h 9525"/>
              <a:gd name="T22" fmla="*/ 2365 w 7438"/>
              <a:gd name="T23" fmla="*/ 2064 h 9525"/>
              <a:gd name="T24" fmla="*/ 3055 w 7438"/>
              <a:gd name="T25" fmla="*/ 1412 h 9525"/>
              <a:gd name="T26" fmla="*/ 4000 w 7438"/>
              <a:gd name="T27" fmla="*/ 3482 h 9525"/>
              <a:gd name="T28" fmla="*/ 3190 w 7438"/>
              <a:gd name="T29" fmla="*/ 4561 h 9525"/>
              <a:gd name="T30" fmla="*/ 3086 w 7438"/>
              <a:gd name="T31" fmla="*/ 4045 h 9525"/>
              <a:gd name="T32" fmla="*/ 3029 w 7438"/>
              <a:gd name="T33" fmla="*/ 3469 h 9525"/>
              <a:gd name="T34" fmla="*/ 2269 w 7438"/>
              <a:gd name="T35" fmla="*/ 2779 h 9525"/>
              <a:gd name="T36" fmla="*/ 1266 w 7438"/>
              <a:gd name="T37" fmla="*/ 4561 h 9525"/>
              <a:gd name="T38" fmla="*/ 263 w 7438"/>
              <a:gd name="T39" fmla="*/ 0 h 9525"/>
              <a:gd name="T40" fmla="*/ 2722 w 7438"/>
              <a:gd name="T41" fmla="*/ 0 h 9525"/>
              <a:gd name="T42" fmla="*/ 4057 w 7438"/>
              <a:gd name="T43" fmla="*/ 1259 h 9525"/>
              <a:gd name="T44" fmla="*/ 3336 w 7438"/>
              <a:gd name="T45" fmla="*/ 2415 h 9525"/>
              <a:gd name="T46" fmla="*/ 4000 w 7438"/>
              <a:gd name="T47" fmla="*/ 3482 h 9525"/>
              <a:gd name="T48" fmla="*/ 4664 w 7438"/>
              <a:gd name="T49" fmla="*/ 0 h 9525"/>
              <a:gd name="T50" fmla="*/ 5668 w 7438"/>
              <a:gd name="T51" fmla="*/ 4561 h 9525"/>
              <a:gd name="T52" fmla="*/ 3869 w 7438"/>
              <a:gd name="T53" fmla="*/ 8068 h 9525"/>
              <a:gd name="T54" fmla="*/ 1973 w 7438"/>
              <a:gd name="T55" fmla="*/ 9524 h 9525"/>
              <a:gd name="T56" fmla="*/ 30 w 7438"/>
              <a:gd name="T57" fmla="*/ 7907 h 9525"/>
              <a:gd name="T58" fmla="*/ 1002 w 7438"/>
              <a:gd name="T59" fmla="*/ 7907 h 9525"/>
              <a:gd name="T60" fmla="*/ 2011 w 7438"/>
              <a:gd name="T61" fmla="*/ 8751 h 9525"/>
              <a:gd name="T62" fmla="*/ 2900 w 7438"/>
              <a:gd name="T63" fmla="*/ 8182 h 9525"/>
              <a:gd name="T64" fmla="*/ 1526 w 7438"/>
              <a:gd name="T65" fmla="*/ 7426 h 9525"/>
              <a:gd name="T66" fmla="*/ 185 w 7438"/>
              <a:gd name="T67" fmla="*/ 6131 h 9525"/>
              <a:gd name="T68" fmla="*/ 185 w 7438"/>
              <a:gd name="T69" fmla="*/ 6131 h 9525"/>
              <a:gd name="T70" fmla="*/ 1890 w 7438"/>
              <a:gd name="T71" fmla="*/ 4752 h 9525"/>
              <a:gd name="T72" fmla="*/ 2746 w 7438"/>
              <a:gd name="T73" fmla="*/ 6222 h 9525"/>
              <a:gd name="T74" fmla="*/ 1846 w 7438"/>
              <a:gd name="T75" fmla="*/ 5532 h 9525"/>
              <a:gd name="T76" fmla="*/ 1156 w 7438"/>
              <a:gd name="T77" fmla="*/ 6048 h 9525"/>
              <a:gd name="T78" fmla="*/ 1156 w 7438"/>
              <a:gd name="T79" fmla="*/ 6048 h 9525"/>
              <a:gd name="T80" fmla="*/ 2454 w 7438"/>
              <a:gd name="T81" fmla="*/ 6715 h 9525"/>
              <a:gd name="T82" fmla="*/ 3869 w 7438"/>
              <a:gd name="T83" fmla="*/ 8068 h 9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438" h="9525">
                <a:moveTo>
                  <a:pt x="4197" y="9422"/>
                </a:moveTo>
                <a:lnTo>
                  <a:pt x="7437" y="9422"/>
                </a:lnTo>
                <a:lnTo>
                  <a:pt x="7437" y="8578"/>
                </a:lnTo>
                <a:lnTo>
                  <a:pt x="5200" y="8578"/>
                </a:lnTo>
                <a:lnTo>
                  <a:pt x="5200" y="7460"/>
                </a:lnTo>
                <a:lnTo>
                  <a:pt x="7302" y="7460"/>
                </a:lnTo>
                <a:lnTo>
                  <a:pt x="7302" y="6681"/>
                </a:lnTo>
                <a:lnTo>
                  <a:pt x="5200" y="6681"/>
                </a:lnTo>
                <a:lnTo>
                  <a:pt x="5200" y="5703"/>
                </a:lnTo>
                <a:lnTo>
                  <a:pt x="7437" y="5703"/>
                </a:lnTo>
                <a:lnTo>
                  <a:pt x="7437" y="4861"/>
                </a:lnTo>
                <a:lnTo>
                  <a:pt x="4197" y="4861"/>
                </a:lnTo>
                <a:lnTo>
                  <a:pt x="4197" y="9422"/>
                </a:lnTo>
                <a:close/>
                <a:moveTo>
                  <a:pt x="6260" y="3385"/>
                </a:moveTo>
                <a:lnTo>
                  <a:pt x="6260" y="4561"/>
                </a:lnTo>
                <a:lnTo>
                  <a:pt x="7437" y="4561"/>
                </a:lnTo>
                <a:lnTo>
                  <a:pt x="7437" y="3385"/>
                </a:lnTo>
                <a:lnTo>
                  <a:pt x="6260" y="3385"/>
                </a:lnTo>
                <a:close/>
                <a:moveTo>
                  <a:pt x="3055" y="1412"/>
                </a:moveTo>
                <a:lnTo>
                  <a:pt x="3055" y="1412"/>
                </a:lnTo>
                <a:cubicBezTo>
                  <a:pt x="3055" y="1014"/>
                  <a:pt x="2870" y="779"/>
                  <a:pt x="2365" y="779"/>
                </a:cubicBezTo>
                <a:lnTo>
                  <a:pt x="1266" y="779"/>
                </a:lnTo>
                <a:lnTo>
                  <a:pt x="1266" y="2064"/>
                </a:lnTo>
                <a:lnTo>
                  <a:pt x="2365" y="2064"/>
                </a:lnTo>
                <a:lnTo>
                  <a:pt x="2365" y="2064"/>
                </a:lnTo>
                <a:cubicBezTo>
                  <a:pt x="2881" y="2064"/>
                  <a:pt x="3055" y="1810"/>
                  <a:pt x="3055" y="1412"/>
                </a:cubicBezTo>
                <a:close/>
                <a:moveTo>
                  <a:pt x="4000" y="3482"/>
                </a:moveTo>
                <a:lnTo>
                  <a:pt x="4000" y="3482"/>
                </a:lnTo>
                <a:cubicBezTo>
                  <a:pt x="4038" y="4144"/>
                  <a:pt x="4070" y="4422"/>
                  <a:pt x="4190" y="4561"/>
                </a:cubicBezTo>
                <a:lnTo>
                  <a:pt x="3190" y="4561"/>
                </a:lnTo>
                <a:lnTo>
                  <a:pt x="3190" y="4561"/>
                </a:lnTo>
                <a:cubicBezTo>
                  <a:pt x="3133" y="4418"/>
                  <a:pt x="3099" y="4244"/>
                  <a:pt x="3086" y="4045"/>
                </a:cubicBezTo>
                <a:lnTo>
                  <a:pt x="3086" y="4045"/>
                </a:lnTo>
                <a:cubicBezTo>
                  <a:pt x="3074" y="3844"/>
                  <a:pt x="3055" y="3651"/>
                  <a:pt x="3029" y="3469"/>
                </a:cubicBezTo>
                <a:lnTo>
                  <a:pt x="3029" y="3469"/>
                </a:lnTo>
                <a:cubicBezTo>
                  <a:pt x="2995" y="3194"/>
                  <a:pt x="2904" y="2779"/>
                  <a:pt x="2269" y="2779"/>
                </a:cubicBezTo>
                <a:lnTo>
                  <a:pt x="1266" y="2779"/>
                </a:lnTo>
                <a:lnTo>
                  <a:pt x="1266" y="4561"/>
                </a:lnTo>
                <a:lnTo>
                  <a:pt x="263" y="4561"/>
                </a:lnTo>
                <a:lnTo>
                  <a:pt x="263" y="0"/>
                </a:lnTo>
                <a:lnTo>
                  <a:pt x="2722" y="0"/>
                </a:lnTo>
                <a:lnTo>
                  <a:pt x="2722" y="0"/>
                </a:lnTo>
                <a:cubicBezTo>
                  <a:pt x="3431" y="0"/>
                  <a:pt x="4057" y="457"/>
                  <a:pt x="4057" y="1259"/>
                </a:cubicBezTo>
                <a:lnTo>
                  <a:pt x="4057" y="1259"/>
                </a:lnTo>
                <a:cubicBezTo>
                  <a:pt x="4057" y="2009"/>
                  <a:pt x="3637" y="2286"/>
                  <a:pt x="3336" y="2402"/>
                </a:cubicBezTo>
                <a:lnTo>
                  <a:pt x="3336" y="2415"/>
                </a:lnTo>
                <a:lnTo>
                  <a:pt x="3336" y="2415"/>
                </a:lnTo>
                <a:cubicBezTo>
                  <a:pt x="3683" y="2502"/>
                  <a:pt x="3962" y="2819"/>
                  <a:pt x="4000" y="3482"/>
                </a:cubicBezTo>
                <a:close/>
                <a:moveTo>
                  <a:pt x="5668" y="0"/>
                </a:moveTo>
                <a:lnTo>
                  <a:pt x="4664" y="0"/>
                </a:lnTo>
                <a:lnTo>
                  <a:pt x="4664" y="4561"/>
                </a:lnTo>
                <a:lnTo>
                  <a:pt x="5668" y="4561"/>
                </a:lnTo>
                <a:lnTo>
                  <a:pt x="5668" y="0"/>
                </a:lnTo>
                <a:close/>
                <a:moveTo>
                  <a:pt x="3869" y="8068"/>
                </a:moveTo>
                <a:lnTo>
                  <a:pt x="3869" y="8068"/>
                </a:lnTo>
                <a:cubicBezTo>
                  <a:pt x="3869" y="8993"/>
                  <a:pt x="3112" y="9524"/>
                  <a:pt x="1973" y="9524"/>
                </a:cubicBezTo>
                <a:lnTo>
                  <a:pt x="1973" y="9524"/>
                </a:lnTo>
                <a:cubicBezTo>
                  <a:pt x="923" y="9524"/>
                  <a:pt x="0" y="9008"/>
                  <a:pt x="30" y="7907"/>
                </a:cubicBezTo>
                <a:lnTo>
                  <a:pt x="1002" y="7907"/>
                </a:lnTo>
                <a:lnTo>
                  <a:pt x="1002" y="7907"/>
                </a:lnTo>
                <a:cubicBezTo>
                  <a:pt x="1002" y="8464"/>
                  <a:pt x="1414" y="8751"/>
                  <a:pt x="2011" y="8751"/>
                </a:cubicBezTo>
                <a:lnTo>
                  <a:pt x="2011" y="8751"/>
                </a:lnTo>
                <a:cubicBezTo>
                  <a:pt x="2509" y="8751"/>
                  <a:pt x="2900" y="8572"/>
                  <a:pt x="2900" y="8182"/>
                </a:cubicBezTo>
                <a:lnTo>
                  <a:pt x="2900" y="8182"/>
                </a:lnTo>
                <a:cubicBezTo>
                  <a:pt x="2900" y="7854"/>
                  <a:pt x="2597" y="7695"/>
                  <a:pt x="2062" y="7562"/>
                </a:cubicBezTo>
                <a:lnTo>
                  <a:pt x="1526" y="7426"/>
                </a:lnTo>
                <a:lnTo>
                  <a:pt x="1526" y="7426"/>
                </a:lnTo>
                <a:cubicBezTo>
                  <a:pt x="697" y="7223"/>
                  <a:pt x="185" y="6857"/>
                  <a:pt x="185" y="6131"/>
                </a:cubicBezTo>
                <a:lnTo>
                  <a:pt x="185" y="6131"/>
                </a:lnTo>
                <a:lnTo>
                  <a:pt x="185" y="6131"/>
                </a:lnTo>
                <a:cubicBezTo>
                  <a:pt x="185" y="5253"/>
                  <a:pt x="978" y="4752"/>
                  <a:pt x="1890" y="4752"/>
                </a:cubicBezTo>
                <a:lnTo>
                  <a:pt x="1890" y="4752"/>
                </a:lnTo>
                <a:cubicBezTo>
                  <a:pt x="2902" y="4752"/>
                  <a:pt x="3717" y="5202"/>
                  <a:pt x="3717" y="6222"/>
                </a:cubicBezTo>
                <a:lnTo>
                  <a:pt x="2746" y="6222"/>
                </a:lnTo>
                <a:lnTo>
                  <a:pt x="2746" y="6222"/>
                </a:lnTo>
                <a:cubicBezTo>
                  <a:pt x="2710" y="5557"/>
                  <a:pt x="2111" y="5532"/>
                  <a:pt x="1846" y="5532"/>
                </a:cubicBezTo>
                <a:lnTo>
                  <a:pt x="1846" y="5532"/>
                </a:lnTo>
                <a:cubicBezTo>
                  <a:pt x="1505" y="5532"/>
                  <a:pt x="1156" y="5684"/>
                  <a:pt x="1156" y="6048"/>
                </a:cubicBezTo>
                <a:lnTo>
                  <a:pt x="1156" y="6048"/>
                </a:lnTo>
                <a:lnTo>
                  <a:pt x="1156" y="6048"/>
                </a:lnTo>
                <a:cubicBezTo>
                  <a:pt x="1148" y="6379"/>
                  <a:pt x="1425" y="6474"/>
                  <a:pt x="2009" y="6609"/>
                </a:cubicBezTo>
                <a:lnTo>
                  <a:pt x="2454" y="6715"/>
                </a:lnTo>
                <a:lnTo>
                  <a:pt x="2454" y="6715"/>
                </a:lnTo>
                <a:cubicBezTo>
                  <a:pt x="3491" y="6961"/>
                  <a:pt x="3869" y="7399"/>
                  <a:pt x="3869" y="8068"/>
                </a:cubicBezTo>
                <a:close/>
              </a:path>
            </a:pathLst>
          </a:custGeom>
          <a:solidFill>
            <a:srgbClr val="0406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6510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3" userDrawn="1">
          <p15:clr>
            <a:srgbClr val="FBAE40"/>
          </p15:clr>
        </p15:guide>
        <p15:guide id="2" orient="horz" pos="408" userDrawn="1">
          <p15:clr>
            <a:srgbClr val="FBAE40"/>
          </p15:clr>
        </p15:guide>
        <p15:guide id="3" pos="884" userDrawn="1">
          <p15:clr>
            <a:srgbClr val="FBAE40"/>
          </p15:clr>
        </p15:guide>
        <p15:guide id="4" pos="564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Small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dirty="0"/>
              <a:t>RISE — Research Institutes of Sweden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8B1EF399-493D-FA44-9040-D7A1A13910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700" y="1944687"/>
            <a:ext cx="9072563" cy="2916237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39" y="647698"/>
            <a:ext cx="9073324" cy="360000"/>
          </a:xfrm>
        </p:spPr>
        <p:txBody>
          <a:bodyPr/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465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  <p15:guide id="2" pos="6123" userDrawn="1">
          <p15:clr>
            <a:srgbClr val="FBAE40"/>
          </p15:clr>
        </p15:guide>
        <p15:guide id="3" orient="horz" pos="930" userDrawn="1">
          <p15:clr>
            <a:srgbClr val="FBAE40"/>
          </p15:clr>
        </p15:guide>
        <p15:guide id="4" orient="horz" pos="1225" userDrawn="1">
          <p15:clr>
            <a:srgbClr val="FBAE40"/>
          </p15:clr>
        </p15:guide>
        <p15:guide id="5" orient="horz" pos="40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50B6B87A-98CC-1D49-A17E-E83739F4D5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84776" y="0"/>
            <a:ext cx="5183188" cy="583247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>
                    <a:lumMod val="50000"/>
                  </a:schemeClr>
                </a:solidFill>
                <a:latin typeface="Roboto Mono" pitchFamily="2" charset="0"/>
                <a:ea typeface="Roboto Mono" pitchFamily="2" charset="0"/>
              </a:defRPr>
            </a:lvl1pPr>
          </a:lstStyle>
          <a:p>
            <a:r>
              <a:rPr lang="sv-SE" dirty="0"/>
              <a:t>ⓘ</a:t>
            </a:r>
            <a:br>
              <a:rPr lang="sv-SE" dirty="0"/>
            </a:br>
            <a:r>
              <a:rPr lang="sv-SE" dirty="0"/>
              <a:t>LÄGG TILL BILD: </a:t>
            </a:r>
            <a:br>
              <a:rPr lang="sv-SE" dirty="0"/>
            </a:br>
            <a:r>
              <a:rPr lang="sv-SE" dirty="0"/>
              <a:t>Klicka på ikonen eller dra in en bild på sidan.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ADD IMAGE: </a:t>
            </a:r>
            <a:br>
              <a:rPr lang="sv-SE" dirty="0"/>
            </a:b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or drag an image </a:t>
            </a:r>
            <a:r>
              <a:rPr lang="sv-SE" dirty="0" err="1"/>
              <a:t>onto</a:t>
            </a:r>
            <a:r>
              <a:rPr lang="sv-SE" dirty="0"/>
              <a:t> the </a:t>
            </a:r>
            <a:r>
              <a:rPr lang="sv-SE" dirty="0" err="1"/>
              <a:t>slide</a:t>
            </a:r>
            <a:r>
              <a:rPr lang="sv-SE" dirty="0"/>
              <a:t>.</a:t>
            </a:r>
            <a:br>
              <a:rPr lang="sv-SE" dirty="0"/>
            </a:br>
            <a:endParaRPr lang="sv-SE" dirty="0"/>
          </a:p>
        </p:txBody>
      </p:sp>
      <p:sp>
        <p:nvSpPr>
          <p:cNvPr id="3" name="Date Placeholder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dirty="0"/>
              <a:t>RISE — Research Institutes of Sweden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09E5067A-92DB-AD46-BD86-9FCCD787F00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63599" y="1979612"/>
            <a:ext cx="3455989" cy="2881151"/>
          </a:xfrm>
        </p:spPr>
        <p:txBody>
          <a:bodyPr/>
          <a:lstStyle>
            <a:lvl1pPr marL="180000" indent="-180000">
              <a:defRPr sz="1400"/>
            </a:lvl1pPr>
            <a:lvl2pPr marL="432000" indent="-180000">
              <a:defRPr sz="1400"/>
            </a:lvl2pPr>
            <a:lvl3pPr marL="648000" indent="-180000">
              <a:defRPr sz="1400"/>
            </a:lvl3pPr>
            <a:lvl4pPr marL="864000" indent="-180000">
              <a:defRPr sz="1400"/>
            </a:lvl4pPr>
            <a:lvl5pPr marL="1080000" indent="-180000"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971549"/>
            <a:ext cx="3455988" cy="288000"/>
          </a:xfrm>
        </p:spPr>
        <p:txBody>
          <a:bodyPr/>
          <a:lstStyle>
            <a:lvl1pPr>
              <a:defRPr sz="28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0699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2721" userDrawn="1">
          <p15:clr>
            <a:srgbClr val="FBAE40"/>
          </p15:clr>
        </p15:guide>
        <p15:guide id="3" pos="5987" userDrawn="1">
          <p15:clr>
            <a:srgbClr val="FBAE40"/>
          </p15:clr>
        </p15:guide>
        <p15:guide id="4" orient="horz" pos="1474" userDrawn="1">
          <p15:clr>
            <a:srgbClr val="FBAE40"/>
          </p15:clr>
        </p15:guide>
        <p15:guide id="5" orient="horz" pos="1247" userDrawn="1">
          <p15:clr>
            <a:srgbClr val="FBAE40"/>
          </p15:clr>
        </p15:guide>
        <p15:guide id="6" orient="horz" pos="1021" userDrawn="1">
          <p15:clr>
            <a:srgbClr val="FBAE40"/>
          </p15:clr>
        </p15:guide>
        <p15:guide id="7" pos="2177" userDrawn="1">
          <p15:clr>
            <a:srgbClr val="FBAE40"/>
          </p15:clr>
        </p15:guide>
        <p15:guide id="8" pos="381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46436075-CDF0-484E-8A0F-6CAEBE5A03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88" y="0"/>
            <a:ext cx="5183188" cy="583247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>
                    <a:lumMod val="50000"/>
                  </a:schemeClr>
                </a:solidFill>
                <a:latin typeface="Roboto Mono" pitchFamily="2" charset="0"/>
                <a:ea typeface="Roboto Mono" pitchFamily="2" charset="0"/>
              </a:defRPr>
            </a:lvl1pPr>
          </a:lstStyle>
          <a:p>
            <a:r>
              <a:rPr lang="sv-SE" dirty="0"/>
              <a:t>ⓘ</a:t>
            </a:r>
            <a:br>
              <a:rPr lang="sv-SE" dirty="0"/>
            </a:br>
            <a:r>
              <a:rPr lang="sv-SE" dirty="0"/>
              <a:t>LÄGG TILL BILD: </a:t>
            </a:r>
            <a:br>
              <a:rPr lang="sv-SE" dirty="0"/>
            </a:br>
            <a:r>
              <a:rPr lang="sv-SE" dirty="0"/>
              <a:t>Klicka på ikonen eller dra in en bild på sidan.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ADD IMAGE: </a:t>
            </a:r>
            <a:br>
              <a:rPr lang="sv-SE" dirty="0"/>
            </a:b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or drag an image </a:t>
            </a:r>
            <a:r>
              <a:rPr lang="sv-SE" dirty="0" err="1"/>
              <a:t>onto</a:t>
            </a:r>
            <a:r>
              <a:rPr lang="sv-SE" dirty="0"/>
              <a:t> the </a:t>
            </a:r>
            <a:r>
              <a:rPr lang="sv-SE" dirty="0" err="1"/>
              <a:t>slide</a:t>
            </a:r>
            <a:r>
              <a:rPr lang="sv-SE" dirty="0"/>
              <a:t>.</a:t>
            </a:r>
            <a:br>
              <a:rPr lang="sv-SE" dirty="0"/>
            </a:br>
            <a:endParaRPr lang="sv-SE" dirty="0"/>
          </a:p>
        </p:txBody>
      </p:sp>
      <p:sp>
        <p:nvSpPr>
          <p:cNvPr id="3" name="Date Placeholder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RISE — Research Institutes of Sweden</a:t>
            </a:r>
            <a:endParaRPr lang="sv-SE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Text Placeholder">
            <a:extLst>
              <a:ext uri="{FF2B5EF4-FFF2-40B4-BE49-F238E27FC236}">
                <a16:creationId xmlns:a16="http://schemas.microsoft.com/office/drawing/2014/main" id="{FAE0A903-BA2B-2B45-92C3-52143C1519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8376" y="1979612"/>
            <a:ext cx="3455988" cy="2881313"/>
          </a:xfrm>
        </p:spPr>
        <p:txBody>
          <a:bodyPr/>
          <a:lstStyle>
            <a:lvl1pPr marL="180000" indent="-180000">
              <a:defRPr sz="1400"/>
            </a:lvl1pPr>
            <a:lvl2pPr marL="432000" indent="-180000">
              <a:defRPr sz="1400"/>
            </a:lvl2pPr>
            <a:lvl3pPr marL="648000" indent="-180000">
              <a:defRPr sz="1400"/>
            </a:lvl3pPr>
            <a:lvl4pPr marL="864000" indent="-180000">
              <a:defRPr sz="1400"/>
            </a:lvl4pPr>
            <a:lvl5pPr marL="1080000" indent="-180000"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5" y="971550"/>
            <a:ext cx="3455988" cy="288000"/>
          </a:xfrm>
        </p:spPr>
        <p:txBody>
          <a:bodyPr/>
          <a:lstStyle>
            <a:lvl1pPr>
              <a:defRPr sz="28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314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87" userDrawn="1">
          <p15:clr>
            <a:srgbClr val="FBAE40"/>
          </p15:clr>
        </p15:guide>
        <p15:guide id="2" pos="3810" userDrawn="1">
          <p15:clr>
            <a:srgbClr val="FBAE40"/>
          </p15:clr>
        </p15:guide>
        <p15:guide id="3" pos="544" userDrawn="1">
          <p15:clr>
            <a:srgbClr val="FBAE40"/>
          </p15:clr>
        </p15:guide>
        <p15:guide id="4" orient="horz" pos="1474" userDrawn="1">
          <p15:clr>
            <a:srgbClr val="FBAE40"/>
          </p15:clr>
        </p15:guide>
        <p15:guide id="5" orient="horz" pos="1247" userDrawn="1">
          <p15:clr>
            <a:srgbClr val="FBAE40"/>
          </p15:clr>
        </p15:guide>
        <p15:guide id="6" orient="horz" pos="1021" userDrawn="1">
          <p15:clr>
            <a:srgbClr val="FBAE40"/>
          </p15:clr>
        </p15:guide>
        <p15:guide id="7" pos="4354" userDrawn="1">
          <p15:clr>
            <a:srgbClr val="FBAE40"/>
          </p15:clr>
        </p15:guide>
        <p15:guide id="8" pos="272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Graphic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dirty="0"/>
              <a:t>RISE — Research Institutes of Sweden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Content Placeholder">
            <a:extLst>
              <a:ext uri="{FF2B5EF4-FFF2-40B4-BE49-F238E27FC236}">
                <a16:creationId xmlns:a16="http://schemas.microsoft.com/office/drawing/2014/main" id="{FEE5C1DE-D7CE-4A4E-B39F-D57A67B6D95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19588" y="971551"/>
            <a:ext cx="5184775" cy="388937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72EEF723-CE4F-184A-BDF0-B9E7E8BB5F6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63600" y="1836738"/>
            <a:ext cx="2592388" cy="3024187"/>
          </a:xfrm>
        </p:spPr>
        <p:txBody>
          <a:bodyPr/>
          <a:lstStyle>
            <a:lvl1pPr marL="180000" indent="-180000">
              <a:defRPr sz="1400"/>
            </a:lvl1pPr>
            <a:lvl2pPr marL="432000" indent="-180000">
              <a:defRPr sz="1400"/>
            </a:lvl2pPr>
            <a:lvl3pPr marL="648000" indent="-180000">
              <a:defRPr sz="1400"/>
            </a:lvl3pPr>
            <a:lvl4pPr marL="864000" indent="-180000">
              <a:defRPr sz="1400"/>
            </a:lvl4pPr>
            <a:lvl5pPr marL="1080000" indent="-180000"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971550"/>
            <a:ext cx="2592387" cy="251999"/>
          </a:xfrm>
        </p:spPr>
        <p:txBody>
          <a:bodyPr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14402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2721">
          <p15:clr>
            <a:srgbClr val="FBAE40"/>
          </p15:clr>
        </p15:guide>
        <p15:guide id="3" pos="2177" userDrawn="1">
          <p15:clr>
            <a:srgbClr val="FBAE40"/>
          </p15:clr>
        </p15:guide>
        <p15:guide id="4" pos="5987" userDrawn="1">
          <p15:clr>
            <a:srgbClr val="FBAE40"/>
          </p15:clr>
        </p15:guide>
        <p15:guide id="5" orient="horz" pos="1361" userDrawn="1">
          <p15:clr>
            <a:srgbClr val="FBAE40"/>
          </p15:clr>
        </p15:guide>
        <p15:guide id="6" orient="horz" pos="1157" userDrawn="1">
          <p15:clr>
            <a:srgbClr val="FBAE40"/>
          </p15:clr>
        </p15:guide>
        <p15:guide id="7" orient="horz" pos="9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Graphic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RISE — Research Institutes of Sweden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53411CD7-3CCB-B943-8ABF-3EAF9FC716D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63600" y="971551"/>
            <a:ext cx="5184775" cy="388937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EE62F297-ADE3-A34E-BF1C-833DF0D6E77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911976" y="1836738"/>
            <a:ext cx="2592388" cy="3024187"/>
          </a:xfrm>
        </p:spPr>
        <p:txBody>
          <a:bodyPr/>
          <a:lstStyle>
            <a:lvl1pPr marL="180000" indent="-180000">
              <a:defRPr sz="1400"/>
            </a:lvl1pPr>
            <a:lvl2pPr marL="432000" indent="-180000">
              <a:defRPr sz="1400"/>
            </a:lvl2pPr>
            <a:lvl3pPr marL="648000" indent="-180000">
              <a:defRPr sz="1400"/>
            </a:lvl3pPr>
            <a:lvl4pPr marL="864000" indent="-180000">
              <a:defRPr sz="1400"/>
            </a:lvl4pPr>
            <a:lvl5pPr marL="1080000" indent="-180000"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976" y="971551"/>
            <a:ext cx="2592387" cy="251999"/>
          </a:xfrm>
        </p:spPr>
        <p:txBody>
          <a:bodyPr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38699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3810" userDrawn="1">
          <p15:clr>
            <a:srgbClr val="FBAE40"/>
          </p15:clr>
        </p15:guide>
        <p15:guide id="3" pos="4354" userDrawn="1">
          <p15:clr>
            <a:srgbClr val="FBAE40"/>
          </p15:clr>
        </p15:guide>
        <p15:guide id="4" pos="5987">
          <p15:clr>
            <a:srgbClr val="FBAE40"/>
          </p15:clr>
        </p15:guide>
        <p15:guide id="5" orient="horz" pos="1361" userDrawn="1">
          <p15:clr>
            <a:srgbClr val="FBAE40"/>
          </p15:clr>
        </p15:guide>
        <p15:guide id="6" orient="horz" pos="1157" userDrawn="1">
          <p15:clr>
            <a:srgbClr val="FBAE40"/>
          </p15:clr>
        </p15:guide>
        <p15:guide id="7" orient="horz" pos="95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RISE — Research Institutes of Sweden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1871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598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">
            <a:extLst>
              <a:ext uri="{FF2B5EF4-FFF2-40B4-BE49-F238E27FC236}">
                <a16:creationId xmlns:a16="http://schemas.microsoft.com/office/drawing/2014/main" id="{B735D1F6-644E-A344-84A8-6DADA42B17A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2C12E0FD-F5C7-5A48-90C2-90CBD42B1C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RISE — Research Institutes of Sweden</a:t>
            </a:r>
            <a:endParaRPr lang="sv-SE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E73371BD-FEB3-2A41-8DB1-7867897FA8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Text Placeholder">
            <a:extLst>
              <a:ext uri="{FF2B5EF4-FFF2-40B4-BE49-F238E27FC236}">
                <a16:creationId xmlns:a16="http://schemas.microsoft.com/office/drawing/2014/main" id="{E7C16DD1-29D6-A047-B946-70D4B416AA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971550"/>
            <a:ext cx="7561263" cy="3889376"/>
          </a:xfrm>
        </p:spPr>
        <p:txBody>
          <a:bodyPr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7000"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600"/>
              </a:spcBef>
              <a:spcAft>
                <a:spcPts val="1800"/>
              </a:spcAft>
              <a:buNone/>
              <a:defRPr lang="sv-SE" sz="1600" kern="1200" cap="all" spc="1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lnSpc>
                <a:spcPct val="90000"/>
              </a:lnSpc>
              <a:spcBef>
                <a:spcPts val="1600"/>
              </a:spcBef>
              <a:buNone/>
              <a:defRPr lang="sv-SE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lang="sv-SE" sz="1100" kern="120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0" indent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lang="sv-SE" sz="1100" kern="120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0" indent="0">
              <a:spcBef>
                <a:spcPts val="1600"/>
              </a:spcBef>
              <a:buNone/>
              <a:defRPr sz="1100">
                <a:latin typeface="Roboto Mono" pitchFamily="2" charset="0"/>
                <a:ea typeface="Roboto Mono" pitchFamily="2" charset="0"/>
              </a:defRPr>
            </a:lvl6pPr>
          </a:lstStyle>
          <a:p>
            <a:pPr lvl="0"/>
            <a:r>
              <a:rPr lang="sv-SE" dirty="0" err="1"/>
              <a:t>Section</a:t>
            </a:r>
            <a:endParaRPr lang="sv-SE" dirty="0"/>
          </a:p>
          <a:p>
            <a:pPr lvl="1"/>
            <a:r>
              <a:rPr lang="sv-SE" dirty="0" err="1"/>
              <a:t>Preheading</a:t>
            </a:r>
            <a:endParaRPr lang="sv-SE" dirty="0"/>
          </a:p>
          <a:p>
            <a:pPr lvl="2"/>
            <a:r>
              <a:rPr lang="sv-SE" dirty="0" err="1"/>
              <a:t>Subheading</a:t>
            </a:r>
            <a:r>
              <a:rPr lang="sv-SE" dirty="0"/>
              <a:t> A</a:t>
            </a:r>
          </a:p>
          <a:p>
            <a:pPr lvl="3"/>
            <a:r>
              <a:rPr lang="sv-SE" dirty="0" err="1"/>
              <a:t>Subheading</a:t>
            </a:r>
            <a:r>
              <a:rPr lang="sv-SE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412367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87" userDrawn="1">
          <p15:clr>
            <a:srgbClr val="FBAE40"/>
          </p15:clr>
        </p15:guide>
        <p15:guide id="2" pos="884" userDrawn="1">
          <p15:clr>
            <a:srgbClr val="FBAE40"/>
          </p15:clr>
        </p15:guide>
        <p15:guide id="3" pos="5647" userDrawn="1">
          <p15:clr>
            <a:srgbClr val="FBAE40"/>
          </p15:clr>
        </p15:guide>
        <p15:guide id="4" pos="54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Dark">
    <p:bg>
      <p:bgPr>
        <a:solidFill>
          <a:srgbClr val="0E4D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eft">
            <a:extLst>
              <a:ext uri="{FF2B5EF4-FFF2-40B4-BE49-F238E27FC236}">
                <a16:creationId xmlns:a16="http://schemas.microsoft.com/office/drawing/2014/main" id="{00122808-01BC-AE40-9AED-5DED9DF55336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-355764" y="1593"/>
            <a:ext cx="355764" cy="5832000"/>
          </a:xfrm>
          <a:prstGeom prst="rect">
            <a:avLst/>
          </a:prstGeom>
        </p:spPr>
      </p:pic>
      <p:pic>
        <p:nvPicPr>
          <p:cNvPr id="17" name="Bottom">
            <a:extLst>
              <a:ext uri="{FF2B5EF4-FFF2-40B4-BE49-F238E27FC236}">
                <a16:creationId xmlns:a16="http://schemas.microsoft.com/office/drawing/2014/main" id="{6CF9EA1E-DA1B-094C-B6CB-00E04901E9CA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0" y="5833593"/>
            <a:ext cx="10368000" cy="360000"/>
          </a:xfrm>
          <a:prstGeom prst="rect">
            <a:avLst/>
          </a:prstGeom>
        </p:spPr>
      </p:pic>
      <p:pic>
        <p:nvPicPr>
          <p:cNvPr id="21" name="Right">
            <a:extLst>
              <a:ext uri="{FF2B5EF4-FFF2-40B4-BE49-F238E27FC236}">
                <a16:creationId xmlns:a16="http://schemas.microsoft.com/office/drawing/2014/main" id="{9EE2ABFF-2A35-0B4A-BDF3-07EEEEB25AFC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 flipH="1">
            <a:off x="10372236" y="1593"/>
            <a:ext cx="355764" cy="5832000"/>
          </a:xfrm>
          <a:prstGeom prst="rect">
            <a:avLst/>
          </a:prstGeom>
        </p:spPr>
      </p:pic>
      <p:pic>
        <p:nvPicPr>
          <p:cNvPr id="22" name="Top">
            <a:extLst>
              <a:ext uri="{FF2B5EF4-FFF2-40B4-BE49-F238E27FC236}">
                <a16:creationId xmlns:a16="http://schemas.microsoft.com/office/drawing/2014/main" id="{83816B44-05D0-684E-9D7D-46A12D2EE2D6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360000"/>
            <a:ext cx="10368000" cy="360000"/>
          </a:xfrm>
          <a:prstGeom prst="rect">
            <a:avLst/>
          </a:prstGeom>
        </p:spPr>
      </p:pic>
      <p:sp>
        <p:nvSpPr>
          <p:cNvPr id="2" name="Date Placeholder">
            <a:extLst>
              <a:ext uri="{FF2B5EF4-FFF2-40B4-BE49-F238E27FC236}">
                <a16:creationId xmlns:a16="http://schemas.microsoft.com/office/drawing/2014/main" id="{885EE36A-FE6E-194F-AB5F-C915046B387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34F06706-4C3B-FA47-BAE0-7A83A12CFF8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RISE — Research Institutes of Sweden</a:t>
            </a:r>
            <a:endParaRPr lang="sv-SE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63D0BED5-D18F-BA45-9503-D9090EB6E44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RISE Logo">
            <a:extLst>
              <a:ext uri="{FF2B5EF4-FFF2-40B4-BE49-F238E27FC236}">
                <a16:creationId xmlns:a16="http://schemas.microsoft.com/office/drawing/2014/main" id="{77A8206A-18E9-0744-89FE-83B49C8820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20063" y="5063451"/>
            <a:ext cx="432000" cy="553124"/>
          </a:xfrm>
          <a:custGeom>
            <a:avLst/>
            <a:gdLst>
              <a:gd name="T0" fmla="*/ 7437 w 7438"/>
              <a:gd name="T1" fmla="*/ 9422 h 9525"/>
              <a:gd name="T2" fmla="*/ 5200 w 7438"/>
              <a:gd name="T3" fmla="*/ 8578 h 9525"/>
              <a:gd name="T4" fmla="*/ 7302 w 7438"/>
              <a:gd name="T5" fmla="*/ 7460 h 9525"/>
              <a:gd name="T6" fmla="*/ 5200 w 7438"/>
              <a:gd name="T7" fmla="*/ 6681 h 9525"/>
              <a:gd name="T8" fmla="*/ 7437 w 7438"/>
              <a:gd name="T9" fmla="*/ 5703 h 9525"/>
              <a:gd name="T10" fmla="*/ 4197 w 7438"/>
              <a:gd name="T11" fmla="*/ 4861 h 9525"/>
              <a:gd name="T12" fmla="*/ 6260 w 7438"/>
              <a:gd name="T13" fmla="*/ 3385 h 9525"/>
              <a:gd name="T14" fmla="*/ 7437 w 7438"/>
              <a:gd name="T15" fmla="*/ 4561 h 9525"/>
              <a:gd name="T16" fmla="*/ 6260 w 7438"/>
              <a:gd name="T17" fmla="*/ 3385 h 9525"/>
              <a:gd name="T18" fmla="*/ 3055 w 7438"/>
              <a:gd name="T19" fmla="*/ 1412 h 9525"/>
              <a:gd name="T20" fmla="*/ 1266 w 7438"/>
              <a:gd name="T21" fmla="*/ 779 h 9525"/>
              <a:gd name="T22" fmla="*/ 2365 w 7438"/>
              <a:gd name="T23" fmla="*/ 2064 h 9525"/>
              <a:gd name="T24" fmla="*/ 3055 w 7438"/>
              <a:gd name="T25" fmla="*/ 1412 h 9525"/>
              <a:gd name="T26" fmla="*/ 4000 w 7438"/>
              <a:gd name="T27" fmla="*/ 3482 h 9525"/>
              <a:gd name="T28" fmla="*/ 3190 w 7438"/>
              <a:gd name="T29" fmla="*/ 4561 h 9525"/>
              <a:gd name="T30" fmla="*/ 3086 w 7438"/>
              <a:gd name="T31" fmla="*/ 4045 h 9525"/>
              <a:gd name="T32" fmla="*/ 3029 w 7438"/>
              <a:gd name="T33" fmla="*/ 3469 h 9525"/>
              <a:gd name="T34" fmla="*/ 2269 w 7438"/>
              <a:gd name="T35" fmla="*/ 2779 h 9525"/>
              <a:gd name="T36" fmla="*/ 1266 w 7438"/>
              <a:gd name="T37" fmla="*/ 4561 h 9525"/>
              <a:gd name="T38" fmla="*/ 263 w 7438"/>
              <a:gd name="T39" fmla="*/ 0 h 9525"/>
              <a:gd name="T40" fmla="*/ 2722 w 7438"/>
              <a:gd name="T41" fmla="*/ 0 h 9525"/>
              <a:gd name="T42" fmla="*/ 4057 w 7438"/>
              <a:gd name="T43" fmla="*/ 1259 h 9525"/>
              <a:gd name="T44" fmla="*/ 3336 w 7438"/>
              <a:gd name="T45" fmla="*/ 2415 h 9525"/>
              <a:gd name="T46" fmla="*/ 4000 w 7438"/>
              <a:gd name="T47" fmla="*/ 3482 h 9525"/>
              <a:gd name="T48" fmla="*/ 4664 w 7438"/>
              <a:gd name="T49" fmla="*/ 0 h 9525"/>
              <a:gd name="T50" fmla="*/ 5668 w 7438"/>
              <a:gd name="T51" fmla="*/ 4561 h 9525"/>
              <a:gd name="T52" fmla="*/ 3869 w 7438"/>
              <a:gd name="T53" fmla="*/ 8068 h 9525"/>
              <a:gd name="T54" fmla="*/ 1973 w 7438"/>
              <a:gd name="T55" fmla="*/ 9524 h 9525"/>
              <a:gd name="T56" fmla="*/ 30 w 7438"/>
              <a:gd name="T57" fmla="*/ 7907 h 9525"/>
              <a:gd name="T58" fmla="*/ 1002 w 7438"/>
              <a:gd name="T59" fmla="*/ 7907 h 9525"/>
              <a:gd name="T60" fmla="*/ 2011 w 7438"/>
              <a:gd name="T61" fmla="*/ 8751 h 9525"/>
              <a:gd name="T62" fmla="*/ 2900 w 7438"/>
              <a:gd name="T63" fmla="*/ 8182 h 9525"/>
              <a:gd name="T64" fmla="*/ 1526 w 7438"/>
              <a:gd name="T65" fmla="*/ 7426 h 9525"/>
              <a:gd name="T66" fmla="*/ 185 w 7438"/>
              <a:gd name="T67" fmla="*/ 6131 h 9525"/>
              <a:gd name="T68" fmla="*/ 185 w 7438"/>
              <a:gd name="T69" fmla="*/ 6131 h 9525"/>
              <a:gd name="T70" fmla="*/ 1890 w 7438"/>
              <a:gd name="T71" fmla="*/ 4752 h 9525"/>
              <a:gd name="T72" fmla="*/ 2746 w 7438"/>
              <a:gd name="T73" fmla="*/ 6222 h 9525"/>
              <a:gd name="T74" fmla="*/ 1846 w 7438"/>
              <a:gd name="T75" fmla="*/ 5532 h 9525"/>
              <a:gd name="T76" fmla="*/ 1156 w 7438"/>
              <a:gd name="T77" fmla="*/ 6048 h 9525"/>
              <a:gd name="T78" fmla="*/ 1156 w 7438"/>
              <a:gd name="T79" fmla="*/ 6048 h 9525"/>
              <a:gd name="T80" fmla="*/ 2454 w 7438"/>
              <a:gd name="T81" fmla="*/ 6715 h 9525"/>
              <a:gd name="T82" fmla="*/ 3869 w 7438"/>
              <a:gd name="T83" fmla="*/ 8068 h 9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438" h="9525">
                <a:moveTo>
                  <a:pt x="4197" y="9422"/>
                </a:moveTo>
                <a:lnTo>
                  <a:pt x="7437" y="9422"/>
                </a:lnTo>
                <a:lnTo>
                  <a:pt x="7437" y="8578"/>
                </a:lnTo>
                <a:lnTo>
                  <a:pt x="5200" y="8578"/>
                </a:lnTo>
                <a:lnTo>
                  <a:pt x="5200" y="7460"/>
                </a:lnTo>
                <a:lnTo>
                  <a:pt x="7302" y="7460"/>
                </a:lnTo>
                <a:lnTo>
                  <a:pt x="7302" y="6681"/>
                </a:lnTo>
                <a:lnTo>
                  <a:pt x="5200" y="6681"/>
                </a:lnTo>
                <a:lnTo>
                  <a:pt x="5200" y="5703"/>
                </a:lnTo>
                <a:lnTo>
                  <a:pt x="7437" y="5703"/>
                </a:lnTo>
                <a:lnTo>
                  <a:pt x="7437" y="4861"/>
                </a:lnTo>
                <a:lnTo>
                  <a:pt x="4197" y="4861"/>
                </a:lnTo>
                <a:lnTo>
                  <a:pt x="4197" y="9422"/>
                </a:lnTo>
                <a:close/>
                <a:moveTo>
                  <a:pt x="6260" y="3385"/>
                </a:moveTo>
                <a:lnTo>
                  <a:pt x="6260" y="4561"/>
                </a:lnTo>
                <a:lnTo>
                  <a:pt x="7437" y="4561"/>
                </a:lnTo>
                <a:lnTo>
                  <a:pt x="7437" y="3385"/>
                </a:lnTo>
                <a:lnTo>
                  <a:pt x="6260" y="3385"/>
                </a:lnTo>
                <a:close/>
                <a:moveTo>
                  <a:pt x="3055" y="1412"/>
                </a:moveTo>
                <a:lnTo>
                  <a:pt x="3055" y="1412"/>
                </a:lnTo>
                <a:cubicBezTo>
                  <a:pt x="3055" y="1014"/>
                  <a:pt x="2870" y="779"/>
                  <a:pt x="2365" y="779"/>
                </a:cubicBezTo>
                <a:lnTo>
                  <a:pt x="1266" y="779"/>
                </a:lnTo>
                <a:lnTo>
                  <a:pt x="1266" y="2064"/>
                </a:lnTo>
                <a:lnTo>
                  <a:pt x="2365" y="2064"/>
                </a:lnTo>
                <a:lnTo>
                  <a:pt x="2365" y="2064"/>
                </a:lnTo>
                <a:cubicBezTo>
                  <a:pt x="2881" y="2064"/>
                  <a:pt x="3055" y="1810"/>
                  <a:pt x="3055" y="1412"/>
                </a:cubicBezTo>
                <a:close/>
                <a:moveTo>
                  <a:pt x="4000" y="3482"/>
                </a:moveTo>
                <a:lnTo>
                  <a:pt x="4000" y="3482"/>
                </a:lnTo>
                <a:cubicBezTo>
                  <a:pt x="4038" y="4144"/>
                  <a:pt x="4070" y="4422"/>
                  <a:pt x="4190" y="4561"/>
                </a:cubicBezTo>
                <a:lnTo>
                  <a:pt x="3190" y="4561"/>
                </a:lnTo>
                <a:lnTo>
                  <a:pt x="3190" y="4561"/>
                </a:lnTo>
                <a:cubicBezTo>
                  <a:pt x="3133" y="4418"/>
                  <a:pt x="3099" y="4244"/>
                  <a:pt x="3086" y="4045"/>
                </a:cubicBezTo>
                <a:lnTo>
                  <a:pt x="3086" y="4045"/>
                </a:lnTo>
                <a:cubicBezTo>
                  <a:pt x="3074" y="3844"/>
                  <a:pt x="3055" y="3651"/>
                  <a:pt x="3029" y="3469"/>
                </a:cubicBezTo>
                <a:lnTo>
                  <a:pt x="3029" y="3469"/>
                </a:lnTo>
                <a:cubicBezTo>
                  <a:pt x="2995" y="3194"/>
                  <a:pt x="2904" y="2779"/>
                  <a:pt x="2269" y="2779"/>
                </a:cubicBezTo>
                <a:lnTo>
                  <a:pt x="1266" y="2779"/>
                </a:lnTo>
                <a:lnTo>
                  <a:pt x="1266" y="4561"/>
                </a:lnTo>
                <a:lnTo>
                  <a:pt x="263" y="4561"/>
                </a:lnTo>
                <a:lnTo>
                  <a:pt x="263" y="0"/>
                </a:lnTo>
                <a:lnTo>
                  <a:pt x="2722" y="0"/>
                </a:lnTo>
                <a:lnTo>
                  <a:pt x="2722" y="0"/>
                </a:lnTo>
                <a:cubicBezTo>
                  <a:pt x="3431" y="0"/>
                  <a:pt x="4057" y="457"/>
                  <a:pt x="4057" y="1259"/>
                </a:cubicBezTo>
                <a:lnTo>
                  <a:pt x="4057" y="1259"/>
                </a:lnTo>
                <a:cubicBezTo>
                  <a:pt x="4057" y="2009"/>
                  <a:pt x="3637" y="2286"/>
                  <a:pt x="3336" y="2402"/>
                </a:cubicBezTo>
                <a:lnTo>
                  <a:pt x="3336" y="2415"/>
                </a:lnTo>
                <a:lnTo>
                  <a:pt x="3336" y="2415"/>
                </a:lnTo>
                <a:cubicBezTo>
                  <a:pt x="3683" y="2502"/>
                  <a:pt x="3962" y="2819"/>
                  <a:pt x="4000" y="3482"/>
                </a:cubicBezTo>
                <a:close/>
                <a:moveTo>
                  <a:pt x="5668" y="0"/>
                </a:moveTo>
                <a:lnTo>
                  <a:pt x="4664" y="0"/>
                </a:lnTo>
                <a:lnTo>
                  <a:pt x="4664" y="4561"/>
                </a:lnTo>
                <a:lnTo>
                  <a:pt x="5668" y="4561"/>
                </a:lnTo>
                <a:lnTo>
                  <a:pt x="5668" y="0"/>
                </a:lnTo>
                <a:close/>
                <a:moveTo>
                  <a:pt x="3869" y="8068"/>
                </a:moveTo>
                <a:lnTo>
                  <a:pt x="3869" y="8068"/>
                </a:lnTo>
                <a:cubicBezTo>
                  <a:pt x="3869" y="8993"/>
                  <a:pt x="3112" y="9524"/>
                  <a:pt x="1973" y="9524"/>
                </a:cubicBezTo>
                <a:lnTo>
                  <a:pt x="1973" y="9524"/>
                </a:lnTo>
                <a:cubicBezTo>
                  <a:pt x="923" y="9524"/>
                  <a:pt x="0" y="9008"/>
                  <a:pt x="30" y="7907"/>
                </a:cubicBezTo>
                <a:lnTo>
                  <a:pt x="1002" y="7907"/>
                </a:lnTo>
                <a:lnTo>
                  <a:pt x="1002" y="7907"/>
                </a:lnTo>
                <a:cubicBezTo>
                  <a:pt x="1002" y="8464"/>
                  <a:pt x="1414" y="8751"/>
                  <a:pt x="2011" y="8751"/>
                </a:cubicBezTo>
                <a:lnTo>
                  <a:pt x="2011" y="8751"/>
                </a:lnTo>
                <a:cubicBezTo>
                  <a:pt x="2509" y="8751"/>
                  <a:pt x="2900" y="8572"/>
                  <a:pt x="2900" y="8182"/>
                </a:cubicBezTo>
                <a:lnTo>
                  <a:pt x="2900" y="8182"/>
                </a:lnTo>
                <a:cubicBezTo>
                  <a:pt x="2900" y="7854"/>
                  <a:pt x="2597" y="7695"/>
                  <a:pt x="2062" y="7562"/>
                </a:cubicBezTo>
                <a:lnTo>
                  <a:pt x="1526" y="7426"/>
                </a:lnTo>
                <a:lnTo>
                  <a:pt x="1526" y="7426"/>
                </a:lnTo>
                <a:cubicBezTo>
                  <a:pt x="697" y="7223"/>
                  <a:pt x="185" y="6857"/>
                  <a:pt x="185" y="6131"/>
                </a:cubicBezTo>
                <a:lnTo>
                  <a:pt x="185" y="6131"/>
                </a:lnTo>
                <a:lnTo>
                  <a:pt x="185" y="6131"/>
                </a:lnTo>
                <a:cubicBezTo>
                  <a:pt x="185" y="5253"/>
                  <a:pt x="978" y="4752"/>
                  <a:pt x="1890" y="4752"/>
                </a:cubicBezTo>
                <a:lnTo>
                  <a:pt x="1890" y="4752"/>
                </a:lnTo>
                <a:cubicBezTo>
                  <a:pt x="2902" y="4752"/>
                  <a:pt x="3717" y="5202"/>
                  <a:pt x="3717" y="6222"/>
                </a:cubicBezTo>
                <a:lnTo>
                  <a:pt x="2746" y="6222"/>
                </a:lnTo>
                <a:lnTo>
                  <a:pt x="2746" y="6222"/>
                </a:lnTo>
                <a:cubicBezTo>
                  <a:pt x="2710" y="5557"/>
                  <a:pt x="2111" y="5532"/>
                  <a:pt x="1846" y="5532"/>
                </a:cubicBezTo>
                <a:lnTo>
                  <a:pt x="1846" y="5532"/>
                </a:lnTo>
                <a:cubicBezTo>
                  <a:pt x="1505" y="5532"/>
                  <a:pt x="1156" y="5684"/>
                  <a:pt x="1156" y="6048"/>
                </a:cubicBezTo>
                <a:lnTo>
                  <a:pt x="1156" y="6048"/>
                </a:lnTo>
                <a:lnTo>
                  <a:pt x="1156" y="6048"/>
                </a:lnTo>
                <a:cubicBezTo>
                  <a:pt x="1148" y="6379"/>
                  <a:pt x="1425" y="6474"/>
                  <a:pt x="2009" y="6609"/>
                </a:cubicBezTo>
                <a:lnTo>
                  <a:pt x="2454" y="6715"/>
                </a:lnTo>
                <a:lnTo>
                  <a:pt x="2454" y="6715"/>
                </a:lnTo>
                <a:cubicBezTo>
                  <a:pt x="3491" y="6961"/>
                  <a:pt x="3869" y="7399"/>
                  <a:pt x="3869" y="80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4" name="Text Placeholder">
            <a:extLst>
              <a:ext uri="{FF2B5EF4-FFF2-40B4-BE49-F238E27FC236}">
                <a16:creationId xmlns:a16="http://schemas.microsoft.com/office/drawing/2014/main" id="{D4D47644-6AA3-914E-8510-2BCDF8B06F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971550"/>
            <a:ext cx="7561263" cy="3889376"/>
          </a:xfrm>
        </p:spPr>
        <p:txBody>
          <a:bodyPr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70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600"/>
              </a:spcBef>
              <a:spcAft>
                <a:spcPts val="1800"/>
              </a:spcAft>
              <a:buNone/>
              <a:defRPr lang="sv-SE" sz="1600" kern="1200" cap="all" spc="1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lnSpc>
                <a:spcPct val="90000"/>
              </a:lnSpc>
              <a:spcBef>
                <a:spcPts val="1600"/>
              </a:spcBef>
              <a:buNone/>
              <a:defRPr lang="sv-SE" sz="16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lang="sv-SE" sz="1100" kern="1200" dirty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0" indent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lang="sv-SE" sz="1100" kern="1200" dirty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0" indent="0">
              <a:spcBef>
                <a:spcPts val="1600"/>
              </a:spcBef>
              <a:buNone/>
              <a:defRPr sz="1100">
                <a:solidFill>
                  <a:schemeClr val="bg1"/>
                </a:solidFill>
                <a:latin typeface="Roboto Mono" pitchFamily="2" charset="0"/>
                <a:ea typeface="Roboto Mono" pitchFamily="2" charset="0"/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sv-SE" dirty="0" err="1"/>
              <a:t>Section</a:t>
            </a:r>
            <a:endParaRPr lang="sv-SE" dirty="0"/>
          </a:p>
          <a:p>
            <a:pPr lvl="1"/>
            <a:r>
              <a:rPr lang="sv-SE" dirty="0" err="1"/>
              <a:t>Preheading</a:t>
            </a:r>
            <a:endParaRPr lang="sv-SE" dirty="0"/>
          </a:p>
          <a:p>
            <a:pPr lvl="2"/>
            <a:r>
              <a:rPr lang="sv-SE" dirty="0" err="1"/>
              <a:t>Subheading</a:t>
            </a:r>
            <a:r>
              <a:rPr lang="sv-SE" dirty="0"/>
              <a:t> A</a:t>
            </a:r>
          </a:p>
          <a:p>
            <a:pPr lvl="3"/>
            <a:r>
              <a:rPr lang="sv-SE" dirty="0" err="1"/>
              <a:t>Subheading</a:t>
            </a:r>
            <a:r>
              <a:rPr lang="sv-SE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1600448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87" userDrawn="1">
          <p15:clr>
            <a:srgbClr val="FBAE40"/>
          </p15:clr>
        </p15:guide>
        <p15:guide id="2" pos="884">
          <p15:clr>
            <a:srgbClr val="FBAE40"/>
          </p15:clr>
        </p15:guide>
        <p15:guide id="3" pos="5647">
          <p15:clr>
            <a:srgbClr val="FBAE40"/>
          </p15:clr>
        </p15:guide>
        <p15:guide id="4" pos="54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">
            <a:extLst>
              <a:ext uri="{FF2B5EF4-FFF2-40B4-BE49-F238E27FC236}">
                <a16:creationId xmlns:a16="http://schemas.microsoft.com/office/drawing/2014/main" id="{B735D1F6-644E-A344-84A8-6DADA42B17A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2C12E0FD-F5C7-5A48-90C2-90CBD42B1C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RISE — Research Institutes of Sweden</a:t>
            </a:r>
            <a:endParaRPr lang="sv-SE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E73371BD-FEB3-2A41-8DB1-7867897FA8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Text Placeholder">
            <a:extLst>
              <a:ext uri="{FF2B5EF4-FFF2-40B4-BE49-F238E27FC236}">
                <a16:creationId xmlns:a16="http://schemas.microsoft.com/office/drawing/2014/main" id="{1EB233A8-5D7C-2B49-B8C3-4A90641D85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3350" y="971550"/>
            <a:ext cx="7561263" cy="3889376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000"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  <a:defRPr lang="sv-SE" sz="1600" kern="1200" cap="all" spc="1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>
              <a:lnSpc>
                <a:spcPct val="90000"/>
              </a:lnSpc>
              <a:spcBef>
                <a:spcPts val="1200"/>
              </a:spcBef>
              <a:buNone/>
              <a:defRPr lang="sv-SE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None/>
              <a:defRPr lang="sv-SE" sz="1200" kern="1200" dirty="0">
                <a:solidFill>
                  <a:schemeClr val="tx1"/>
                </a:solidFill>
                <a:latin typeface="Lato" panose="020F0502020204030203" pitchFamily="34" charset="77"/>
                <a:ea typeface="Roboto Mono" pitchFamily="2" charset="0"/>
                <a:cs typeface="+mn-cs"/>
              </a:defRPr>
            </a:lvl4pPr>
            <a:lvl5pPr marL="0" indent="0" algn="ctr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lang="sv-SE" sz="1200" kern="1200" dirty="0" smtClean="0">
                <a:solidFill>
                  <a:schemeClr val="tx1"/>
                </a:solidFill>
                <a:latin typeface="Lato" panose="020F0502020204030203" pitchFamily="34" charset="77"/>
                <a:ea typeface="Roboto Mono" pitchFamily="2" charset="0"/>
                <a:cs typeface="+mn-cs"/>
              </a:defRPr>
            </a:lvl5pPr>
            <a:lvl6pPr marL="0" indent="0" algn="ctr">
              <a:spcBef>
                <a:spcPts val="1600"/>
              </a:spcBef>
              <a:buNone/>
              <a:defRPr lang="sv-SE" sz="1200" kern="1200" dirty="0" smtClean="0">
                <a:solidFill>
                  <a:schemeClr val="tx1"/>
                </a:solidFill>
                <a:latin typeface="Lato" panose="020F0502020204030203" pitchFamily="34" charset="77"/>
                <a:ea typeface="Roboto Mono" pitchFamily="2" charset="0"/>
                <a:cs typeface="+mn-cs"/>
              </a:defRPr>
            </a:lvl6pPr>
          </a:lstStyle>
          <a:p>
            <a:pPr lvl="0"/>
            <a:r>
              <a:rPr lang="sv-SE" dirty="0" err="1"/>
              <a:t>Quote</a:t>
            </a:r>
            <a:endParaRPr lang="sv-SE" dirty="0"/>
          </a:p>
          <a:p>
            <a:pPr lvl="1"/>
            <a:r>
              <a:rPr lang="sv-SE" dirty="0" err="1"/>
              <a:t>Preheading</a:t>
            </a:r>
            <a:endParaRPr lang="sv-SE" dirty="0"/>
          </a:p>
          <a:p>
            <a:pPr lvl="2"/>
            <a:r>
              <a:rPr lang="sv-SE" dirty="0" err="1"/>
              <a:t>Subheading</a:t>
            </a:r>
            <a:r>
              <a:rPr lang="sv-SE" dirty="0"/>
              <a:t> A</a:t>
            </a:r>
          </a:p>
          <a:p>
            <a:pPr lvl="3"/>
            <a:r>
              <a:rPr lang="sv-SE" dirty="0" err="1"/>
              <a:t>Subheading</a:t>
            </a:r>
            <a:r>
              <a:rPr lang="sv-SE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69538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87">
          <p15:clr>
            <a:srgbClr val="FBAE40"/>
          </p15:clr>
        </p15:guide>
        <p15:guide id="2" pos="884">
          <p15:clr>
            <a:srgbClr val="FBAE40"/>
          </p15:clr>
        </p15:guide>
        <p15:guide id="3" pos="5647">
          <p15:clr>
            <a:srgbClr val="FBAE40"/>
          </p15:clr>
        </p15:guide>
        <p15:guide id="4" pos="5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Dark">
    <p:bg>
      <p:bgPr>
        <a:solidFill>
          <a:srgbClr val="0E4D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eft">
            <a:extLst>
              <a:ext uri="{FF2B5EF4-FFF2-40B4-BE49-F238E27FC236}">
                <a16:creationId xmlns:a16="http://schemas.microsoft.com/office/drawing/2014/main" id="{BD41C7D3-04D2-6644-8638-C46778E694A4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-355764" y="1593"/>
            <a:ext cx="355764" cy="5832000"/>
          </a:xfrm>
          <a:prstGeom prst="rect">
            <a:avLst/>
          </a:prstGeom>
        </p:spPr>
      </p:pic>
      <p:pic>
        <p:nvPicPr>
          <p:cNvPr id="19" name="Bottom">
            <a:extLst>
              <a:ext uri="{FF2B5EF4-FFF2-40B4-BE49-F238E27FC236}">
                <a16:creationId xmlns:a16="http://schemas.microsoft.com/office/drawing/2014/main" id="{C0F7AA80-98B5-9B4B-B1B8-B958AD4BC624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0" y="5833593"/>
            <a:ext cx="10368000" cy="360000"/>
          </a:xfrm>
          <a:prstGeom prst="rect">
            <a:avLst/>
          </a:prstGeom>
        </p:spPr>
      </p:pic>
      <p:pic>
        <p:nvPicPr>
          <p:cNvPr id="20" name="Right">
            <a:extLst>
              <a:ext uri="{FF2B5EF4-FFF2-40B4-BE49-F238E27FC236}">
                <a16:creationId xmlns:a16="http://schemas.microsoft.com/office/drawing/2014/main" id="{1952F3E8-A036-854D-80BE-941E1ECD2F0E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 flipH="1">
            <a:off x="10372236" y="1593"/>
            <a:ext cx="355764" cy="5832000"/>
          </a:xfrm>
          <a:prstGeom prst="rect">
            <a:avLst/>
          </a:prstGeom>
        </p:spPr>
      </p:pic>
      <p:pic>
        <p:nvPicPr>
          <p:cNvPr id="21" name="Top">
            <a:extLst>
              <a:ext uri="{FF2B5EF4-FFF2-40B4-BE49-F238E27FC236}">
                <a16:creationId xmlns:a16="http://schemas.microsoft.com/office/drawing/2014/main" id="{0A1C7CEA-9120-9042-A5D0-4C96CF21F7C6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360000"/>
            <a:ext cx="10368000" cy="360000"/>
          </a:xfrm>
          <a:prstGeom prst="rect">
            <a:avLst/>
          </a:prstGeom>
        </p:spPr>
      </p:pic>
      <p:sp>
        <p:nvSpPr>
          <p:cNvPr id="2" name="Date Placeholder">
            <a:extLst>
              <a:ext uri="{FF2B5EF4-FFF2-40B4-BE49-F238E27FC236}">
                <a16:creationId xmlns:a16="http://schemas.microsoft.com/office/drawing/2014/main" id="{B735D1F6-644E-A344-84A8-6DADA42B17A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2C12E0FD-F5C7-5A48-90C2-90CBD42B1C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RISE — Research Institutes of Sweden</a:t>
            </a:r>
            <a:endParaRPr lang="sv-SE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E73371BD-FEB3-2A41-8DB1-7867897FA8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RISE Logo">
            <a:extLst>
              <a:ext uri="{FF2B5EF4-FFF2-40B4-BE49-F238E27FC236}">
                <a16:creationId xmlns:a16="http://schemas.microsoft.com/office/drawing/2014/main" id="{765099BD-1A6D-E14A-B0C9-F111E8DA3C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20063" y="5063451"/>
            <a:ext cx="432000" cy="553124"/>
          </a:xfrm>
          <a:custGeom>
            <a:avLst/>
            <a:gdLst>
              <a:gd name="T0" fmla="*/ 7437 w 7438"/>
              <a:gd name="T1" fmla="*/ 9422 h 9525"/>
              <a:gd name="T2" fmla="*/ 5200 w 7438"/>
              <a:gd name="T3" fmla="*/ 8578 h 9525"/>
              <a:gd name="T4" fmla="*/ 7302 w 7438"/>
              <a:gd name="T5" fmla="*/ 7460 h 9525"/>
              <a:gd name="T6" fmla="*/ 5200 w 7438"/>
              <a:gd name="T7" fmla="*/ 6681 h 9525"/>
              <a:gd name="T8" fmla="*/ 7437 w 7438"/>
              <a:gd name="T9" fmla="*/ 5703 h 9525"/>
              <a:gd name="T10" fmla="*/ 4197 w 7438"/>
              <a:gd name="T11" fmla="*/ 4861 h 9525"/>
              <a:gd name="T12" fmla="*/ 6260 w 7438"/>
              <a:gd name="T13" fmla="*/ 3385 h 9525"/>
              <a:gd name="T14" fmla="*/ 7437 w 7438"/>
              <a:gd name="T15" fmla="*/ 4561 h 9525"/>
              <a:gd name="T16" fmla="*/ 6260 w 7438"/>
              <a:gd name="T17" fmla="*/ 3385 h 9525"/>
              <a:gd name="T18" fmla="*/ 3055 w 7438"/>
              <a:gd name="T19" fmla="*/ 1412 h 9525"/>
              <a:gd name="T20" fmla="*/ 1266 w 7438"/>
              <a:gd name="T21" fmla="*/ 779 h 9525"/>
              <a:gd name="T22" fmla="*/ 2365 w 7438"/>
              <a:gd name="T23" fmla="*/ 2064 h 9525"/>
              <a:gd name="T24" fmla="*/ 3055 w 7438"/>
              <a:gd name="T25" fmla="*/ 1412 h 9525"/>
              <a:gd name="T26" fmla="*/ 4000 w 7438"/>
              <a:gd name="T27" fmla="*/ 3482 h 9525"/>
              <a:gd name="T28" fmla="*/ 3190 w 7438"/>
              <a:gd name="T29" fmla="*/ 4561 h 9525"/>
              <a:gd name="T30" fmla="*/ 3086 w 7438"/>
              <a:gd name="T31" fmla="*/ 4045 h 9525"/>
              <a:gd name="T32" fmla="*/ 3029 w 7438"/>
              <a:gd name="T33" fmla="*/ 3469 h 9525"/>
              <a:gd name="T34" fmla="*/ 2269 w 7438"/>
              <a:gd name="T35" fmla="*/ 2779 h 9525"/>
              <a:gd name="T36" fmla="*/ 1266 w 7438"/>
              <a:gd name="T37" fmla="*/ 4561 h 9525"/>
              <a:gd name="T38" fmla="*/ 263 w 7438"/>
              <a:gd name="T39" fmla="*/ 0 h 9525"/>
              <a:gd name="T40" fmla="*/ 2722 w 7438"/>
              <a:gd name="T41" fmla="*/ 0 h 9525"/>
              <a:gd name="T42" fmla="*/ 4057 w 7438"/>
              <a:gd name="T43" fmla="*/ 1259 h 9525"/>
              <a:gd name="T44" fmla="*/ 3336 w 7438"/>
              <a:gd name="T45" fmla="*/ 2415 h 9525"/>
              <a:gd name="T46" fmla="*/ 4000 w 7438"/>
              <a:gd name="T47" fmla="*/ 3482 h 9525"/>
              <a:gd name="T48" fmla="*/ 4664 w 7438"/>
              <a:gd name="T49" fmla="*/ 0 h 9525"/>
              <a:gd name="T50" fmla="*/ 5668 w 7438"/>
              <a:gd name="T51" fmla="*/ 4561 h 9525"/>
              <a:gd name="T52" fmla="*/ 3869 w 7438"/>
              <a:gd name="T53" fmla="*/ 8068 h 9525"/>
              <a:gd name="T54" fmla="*/ 1973 w 7438"/>
              <a:gd name="T55" fmla="*/ 9524 h 9525"/>
              <a:gd name="T56" fmla="*/ 30 w 7438"/>
              <a:gd name="T57" fmla="*/ 7907 h 9525"/>
              <a:gd name="T58" fmla="*/ 1002 w 7438"/>
              <a:gd name="T59" fmla="*/ 7907 h 9525"/>
              <a:gd name="T60" fmla="*/ 2011 w 7438"/>
              <a:gd name="T61" fmla="*/ 8751 h 9525"/>
              <a:gd name="T62" fmla="*/ 2900 w 7438"/>
              <a:gd name="T63" fmla="*/ 8182 h 9525"/>
              <a:gd name="T64" fmla="*/ 1526 w 7438"/>
              <a:gd name="T65" fmla="*/ 7426 h 9525"/>
              <a:gd name="T66" fmla="*/ 185 w 7438"/>
              <a:gd name="T67" fmla="*/ 6131 h 9525"/>
              <a:gd name="T68" fmla="*/ 185 w 7438"/>
              <a:gd name="T69" fmla="*/ 6131 h 9525"/>
              <a:gd name="T70" fmla="*/ 1890 w 7438"/>
              <a:gd name="T71" fmla="*/ 4752 h 9525"/>
              <a:gd name="T72" fmla="*/ 2746 w 7438"/>
              <a:gd name="T73" fmla="*/ 6222 h 9525"/>
              <a:gd name="T74" fmla="*/ 1846 w 7438"/>
              <a:gd name="T75" fmla="*/ 5532 h 9525"/>
              <a:gd name="T76" fmla="*/ 1156 w 7438"/>
              <a:gd name="T77" fmla="*/ 6048 h 9525"/>
              <a:gd name="T78" fmla="*/ 1156 w 7438"/>
              <a:gd name="T79" fmla="*/ 6048 h 9525"/>
              <a:gd name="T80" fmla="*/ 2454 w 7438"/>
              <a:gd name="T81" fmla="*/ 6715 h 9525"/>
              <a:gd name="T82" fmla="*/ 3869 w 7438"/>
              <a:gd name="T83" fmla="*/ 8068 h 9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438" h="9525">
                <a:moveTo>
                  <a:pt x="4197" y="9422"/>
                </a:moveTo>
                <a:lnTo>
                  <a:pt x="7437" y="9422"/>
                </a:lnTo>
                <a:lnTo>
                  <a:pt x="7437" y="8578"/>
                </a:lnTo>
                <a:lnTo>
                  <a:pt x="5200" y="8578"/>
                </a:lnTo>
                <a:lnTo>
                  <a:pt x="5200" y="7460"/>
                </a:lnTo>
                <a:lnTo>
                  <a:pt x="7302" y="7460"/>
                </a:lnTo>
                <a:lnTo>
                  <a:pt x="7302" y="6681"/>
                </a:lnTo>
                <a:lnTo>
                  <a:pt x="5200" y="6681"/>
                </a:lnTo>
                <a:lnTo>
                  <a:pt x="5200" y="5703"/>
                </a:lnTo>
                <a:lnTo>
                  <a:pt x="7437" y="5703"/>
                </a:lnTo>
                <a:lnTo>
                  <a:pt x="7437" y="4861"/>
                </a:lnTo>
                <a:lnTo>
                  <a:pt x="4197" y="4861"/>
                </a:lnTo>
                <a:lnTo>
                  <a:pt x="4197" y="9422"/>
                </a:lnTo>
                <a:close/>
                <a:moveTo>
                  <a:pt x="6260" y="3385"/>
                </a:moveTo>
                <a:lnTo>
                  <a:pt x="6260" y="4561"/>
                </a:lnTo>
                <a:lnTo>
                  <a:pt x="7437" y="4561"/>
                </a:lnTo>
                <a:lnTo>
                  <a:pt x="7437" y="3385"/>
                </a:lnTo>
                <a:lnTo>
                  <a:pt x="6260" y="3385"/>
                </a:lnTo>
                <a:close/>
                <a:moveTo>
                  <a:pt x="3055" y="1412"/>
                </a:moveTo>
                <a:lnTo>
                  <a:pt x="3055" y="1412"/>
                </a:lnTo>
                <a:cubicBezTo>
                  <a:pt x="3055" y="1014"/>
                  <a:pt x="2870" y="779"/>
                  <a:pt x="2365" y="779"/>
                </a:cubicBezTo>
                <a:lnTo>
                  <a:pt x="1266" y="779"/>
                </a:lnTo>
                <a:lnTo>
                  <a:pt x="1266" y="2064"/>
                </a:lnTo>
                <a:lnTo>
                  <a:pt x="2365" y="2064"/>
                </a:lnTo>
                <a:lnTo>
                  <a:pt x="2365" y="2064"/>
                </a:lnTo>
                <a:cubicBezTo>
                  <a:pt x="2881" y="2064"/>
                  <a:pt x="3055" y="1810"/>
                  <a:pt x="3055" y="1412"/>
                </a:cubicBezTo>
                <a:close/>
                <a:moveTo>
                  <a:pt x="4000" y="3482"/>
                </a:moveTo>
                <a:lnTo>
                  <a:pt x="4000" y="3482"/>
                </a:lnTo>
                <a:cubicBezTo>
                  <a:pt x="4038" y="4144"/>
                  <a:pt x="4070" y="4422"/>
                  <a:pt x="4190" y="4561"/>
                </a:cubicBezTo>
                <a:lnTo>
                  <a:pt x="3190" y="4561"/>
                </a:lnTo>
                <a:lnTo>
                  <a:pt x="3190" y="4561"/>
                </a:lnTo>
                <a:cubicBezTo>
                  <a:pt x="3133" y="4418"/>
                  <a:pt x="3099" y="4244"/>
                  <a:pt x="3086" y="4045"/>
                </a:cubicBezTo>
                <a:lnTo>
                  <a:pt x="3086" y="4045"/>
                </a:lnTo>
                <a:cubicBezTo>
                  <a:pt x="3074" y="3844"/>
                  <a:pt x="3055" y="3651"/>
                  <a:pt x="3029" y="3469"/>
                </a:cubicBezTo>
                <a:lnTo>
                  <a:pt x="3029" y="3469"/>
                </a:lnTo>
                <a:cubicBezTo>
                  <a:pt x="2995" y="3194"/>
                  <a:pt x="2904" y="2779"/>
                  <a:pt x="2269" y="2779"/>
                </a:cubicBezTo>
                <a:lnTo>
                  <a:pt x="1266" y="2779"/>
                </a:lnTo>
                <a:lnTo>
                  <a:pt x="1266" y="4561"/>
                </a:lnTo>
                <a:lnTo>
                  <a:pt x="263" y="4561"/>
                </a:lnTo>
                <a:lnTo>
                  <a:pt x="263" y="0"/>
                </a:lnTo>
                <a:lnTo>
                  <a:pt x="2722" y="0"/>
                </a:lnTo>
                <a:lnTo>
                  <a:pt x="2722" y="0"/>
                </a:lnTo>
                <a:cubicBezTo>
                  <a:pt x="3431" y="0"/>
                  <a:pt x="4057" y="457"/>
                  <a:pt x="4057" y="1259"/>
                </a:cubicBezTo>
                <a:lnTo>
                  <a:pt x="4057" y="1259"/>
                </a:lnTo>
                <a:cubicBezTo>
                  <a:pt x="4057" y="2009"/>
                  <a:pt x="3637" y="2286"/>
                  <a:pt x="3336" y="2402"/>
                </a:cubicBezTo>
                <a:lnTo>
                  <a:pt x="3336" y="2415"/>
                </a:lnTo>
                <a:lnTo>
                  <a:pt x="3336" y="2415"/>
                </a:lnTo>
                <a:cubicBezTo>
                  <a:pt x="3683" y="2502"/>
                  <a:pt x="3962" y="2819"/>
                  <a:pt x="4000" y="3482"/>
                </a:cubicBezTo>
                <a:close/>
                <a:moveTo>
                  <a:pt x="5668" y="0"/>
                </a:moveTo>
                <a:lnTo>
                  <a:pt x="4664" y="0"/>
                </a:lnTo>
                <a:lnTo>
                  <a:pt x="4664" y="4561"/>
                </a:lnTo>
                <a:lnTo>
                  <a:pt x="5668" y="4561"/>
                </a:lnTo>
                <a:lnTo>
                  <a:pt x="5668" y="0"/>
                </a:lnTo>
                <a:close/>
                <a:moveTo>
                  <a:pt x="3869" y="8068"/>
                </a:moveTo>
                <a:lnTo>
                  <a:pt x="3869" y="8068"/>
                </a:lnTo>
                <a:cubicBezTo>
                  <a:pt x="3869" y="8993"/>
                  <a:pt x="3112" y="9524"/>
                  <a:pt x="1973" y="9524"/>
                </a:cubicBezTo>
                <a:lnTo>
                  <a:pt x="1973" y="9524"/>
                </a:lnTo>
                <a:cubicBezTo>
                  <a:pt x="923" y="9524"/>
                  <a:pt x="0" y="9008"/>
                  <a:pt x="30" y="7907"/>
                </a:cubicBezTo>
                <a:lnTo>
                  <a:pt x="1002" y="7907"/>
                </a:lnTo>
                <a:lnTo>
                  <a:pt x="1002" y="7907"/>
                </a:lnTo>
                <a:cubicBezTo>
                  <a:pt x="1002" y="8464"/>
                  <a:pt x="1414" y="8751"/>
                  <a:pt x="2011" y="8751"/>
                </a:cubicBezTo>
                <a:lnTo>
                  <a:pt x="2011" y="8751"/>
                </a:lnTo>
                <a:cubicBezTo>
                  <a:pt x="2509" y="8751"/>
                  <a:pt x="2900" y="8572"/>
                  <a:pt x="2900" y="8182"/>
                </a:cubicBezTo>
                <a:lnTo>
                  <a:pt x="2900" y="8182"/>
                </a:lnTo>
                <a:cubicBezTo>
                  <a:pt x="2900" y="7854"/>
                  <a:pt x="2597" y="7695"/>
                  <a:pt x="2062" y="7562"/>
                </a:cubicBezTo>
                <a:lnTo>
                  <a:pt x="1526" y="7426"/>
                </a:lnTo>
                <a:lnTo>
                  <a:pt x="1526" y="7426"/>
                </a:lnTo>
                <a:cubicBezTo>
                  <a:pt x="697" y="7223"/>
                  <a:pt x="185" y="6857"/>
                  <a:pt x="185" y="6131"/>
                </a:cubicBezTo>
                <a:lnTo>
                  <a:pt x="185" y="6131"/>
                </a:lnTo>
                <a:lnTo>
                  <a:pt x="185" y="6131"/>
                </a:lnTo>
                <a:cubicBezTo>
                  <a:pt x="185" y="5253"/>
                  <a:pt x="978" y="4752"/>
                  <a:pt x="1890" y="4752"/>
                </a:cubicBezTo>
                <a:lnTo>
                  <a:pt x="1890" y="4752"/>
                </a:lnTo>
                <a:cubicBezTo>
                  <a:pt x="2902" y="4752"/>
                  <a:pt x="3717" y="5202"/>
                  <a:pt x="3717" y="6222"/>
                </a:cubicBezTo>
                <a:lnTo>
                  <a:pt x="2746" y="6222"/>
                </a:lnTo>
                <a:lnTo>
                  <a:pt x="2746" y="6222"/>
                </a:lnTo>
                <a:cubicBezTo>
                  <a:pt x="2710" y="5557"/>
                  <a:pt x="2111" y="5532"/>
                  <a:pt x="1846" y="5532"/>
                </a:cubicBezTo>
                <a:lnTo>
                  <a:pt x="1846" y="5532"/>
                </a:lnTo>
                <a:cubicBezTo>
                  <a:pt x="1505" y="5532"/>
                  <a:pt x="1156" y="5684"/>
                  <a:pt x="1156" y="6048"/>
                </a:cubicBezTo>
                <a:lnTo>
                  <a:pt x="1156" y="6048"/>
                </a:lnTo>
                <a:lnTo>
                  <a:pt x="1156" y="6048"/>
                </a:lnTo>
                <a:cubicBezTo>
                  <a:pt x="1148" y="6379"/>
                  <a:pt x="1425" y="6474"/>
                  <a:pt x="2009" y="6609"/>
                </a:cubicBezTo>
                <a:lnTo>
                  <a:pt x="2454" y="6715"/>
                </a:lnTo>
                <a:lnTo>
                  <a:pt x="2454" y="6715"/>
                </a:lnTo>
                <a:cubicBezTo>
                  <a:pt x="3491" y="6961"/>
                  <a:pt x="3869" y="7399"/>
                  <a:pt x="3869" y="80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7" name="Text Placeholder">
            <a:extLst>
              <a:ext uri="{FF2B5EF4-FFF2-40B4-BE49-F238E27FC236}">
                <a16:creationId xmlns:a16="http://schemas.microsoft.com/office/drawing/2014/main" id="{F8DBB34A-F296-4242-8428-85418651C7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3350" y="971550"/>
            <a:ext cx="7561263" cy="3889376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  <a:defRPr lang="sv-SE" sz="1600" kern="1200" cap="all" spc="1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ctr">
              <a:lnSpc>
                <a:spcPct val="90000"/>
              </a:lnSpc>
              <a:spcBef>
                <a:spcPts val="1200"/>
              </a:spcBef>
              <a:buNone/>
              <a:defRPr lang="sv-SE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ctr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None/>
              <a:defRPr lang="sv-SE" sz="1200" kern="1200" dirty="0">
                <a:solidFill>
                  <a:schemeClr val="bg1"/>
                </a:solidFill>
                <a:latin typeface="Lato" panose="020F0502020204030203" pitchFamily="34" charset="77"/>
                <a:ea typeface="Roboto Mono" pitchFamily="2" charset="0"/>
                <a:cs typeface="+mn-cs"/>
              </a:defRPr>
            </a:lvl4pPr>
            <a:lvl5pPr marL="0" indent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lang="sv-SE" sz="1200" kern="1200" dirty="0" smtClean="0">
                <a:solidFill>
                  <a:schemeClr val="bg1"/>
                </a:solidFill>
                <a:latin typeface="Lato" panose="020F0502020204030203" pitchFamily="34" charset="77"/>
                <a:ea typeface="Roboto Mono" pitchFamily="2" charset="0"/>
                <a:cs typeface="+mn-cs"/>
              </a:defRPr>
            </a:lvl5pPr>
            <a:lvl6pPr marL="0" indent="0">
              <a:spcBef>
                <a:spcPts val="1600"/>
              </a:spcBef>
              <a:buNone/>
              <a:defRPr lang="sv-SE" sz="1200" kern="1200" dirty="0">
                <a:solidFill>
                  <a:schemeClr val="bg1"/>
                </a:solidFill>
                <a:latin typeface="Lato" panose="020F0502020204030203" pitchFamily="34" charset="77"/>
                <a:ea typeface="Roboto Mono" pitchFamily="2" charset="0"/>
                <a:cs typeface="+mn-cs"/>
              </a:defRPr>
            </a:lvl6pPr>
          </a:lstStyle>
          <a:p>
            <a:pPr lvl="0"/>
            <a:r>
              <a:rPr lang="sv-SE" dirty="0" err="1"/>
              <a:t>Quote</a:t>
            </a:r>
            <a:endParaRPr lang="sv-SE" dirty="0"/>
          </a:p>
          <a:p>
            <a:pPr lvl="1"/>
            <a:r>
              <a:rPr lang="sv-SE" dirty="0" err="1"/>
              <a:t>Preheading</a:t>
            </a:r>
            <a:endParaRPr lang="sv-SE" dirty="0"/>
          </a:p>
          <a:p>
            <a:pPr lvl="2"/>
            <a:r>
              <a:rPr lang="sv-SE" dirty="0" err="1"/>
              <a:t>Subheading</a:t>
            </a:r>
            <a:r>
              <a:rPr lang="sv-SE" dirty="0"/>
              <a:t> A</a:t>
            </a:r>
          </a:p>
          <a:p>
            <a:pPr lvl="3"/>
            <a:r>
              <a:rPr lang="sv-SE" dirty="0" err="1"/>
              <a:t>Subheading</a:t>
            </a:r>
            <a:r>
              <a:rPr lang="sv-SE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1749546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87">
          <p15:clr>
            <a:srgbClr val="FBAE40"/>
          </p15:clr>
        </p15:guide>
        <p15:guide id="2" pos="884">
          <p15:clr>
            <a:srgbClr val="FBAE40"/>
          </p15:clr>
        </p15:guide>
        <p15:guide id="3" pos="5647">
          <p15:clr>
            <a:srgbClr val="FBAE40"/>
          </p15:clr>
        </p15:guide>
        <p15:guide id="4" pos="5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Dark">
    <p:bg>
      <p:bgPr>
        <a:solidFill>
          <a:srgbClr val="0E4D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eft">
            <a:extLst>
              <a:ext uri="{FF2B5EF4-FFF2-40B4-BE49-F238E27FC236}">
                <a16:creationId xmlns:a16="http://schemas.microsoft.com/office/drawing/2014/main" id="{BC8F45E0-A57C-DF42-8B0F-7DDC40A7B4F9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-355764" y="1593"/>
            <a:ext cx="355764" cy="5832000"/>
          </a:xfrm>
          <a:prstGeom prst="rect">
            <a:avLst/>
          </a:prstGeom>
        </p:spPr>
      </p:pic>
      <p:pic>
        <p:nvPicPr>
          <p:cNvPr id="15" name="Bottom">
            <a:extLst>
              <a:ext uri="{FF2B5EF4-FFF2-40B4-BE49-F238E27FC236}">
                <a16:creationId xmlns:a16="http://schemas.microsoft.com/office/drawing/2014/main" id="{251680F7-465A-444C-B625-70AE246D2446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0" y="5833593"/>
            <a:ext cx="10368000" cy="360000"/>
          </a:xfrm>
          <a:prstGeom prst="rect">
            <a:avLst/>
          </a:prstGeom>
        </p:spPr>
      </p:pic>
      <p:pic>
        <p:nvPicPr>
          <p:cNvPr id="17" name="Right">
            <a:extLst>
              <a:ext uri="{FF2B5EF4-FFF2-40B4-BE49-F238E27FC236}">
                <a16:creationId xmlns:a16="http://schemas.microsoft.com/office/drawing/2014/main" id="{E19CCD0F-1E39-CE4F-8DC7-DE3EA8C4F69C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 flipH="1">
            <a:off x="10372236" y="1593"/>
            <a:ext cx="355764" cy="5832000"/>
          </a:xfrm>
          <a:prstGeom prst="rect">
            <a:avLst/>
          </a:prstGeom>
        </p:spPr>
      </p:pic>
      <p:pic>
        <p:nvPicPr>
          <p:cNvPr id="18" name="Top">
            <a:extLst>
              <a:ext uri="{FF2B5EF4-FFF2-40B4-BE49-F238E27FC236}">
                <a16:creationId xmlns:a16="http://schemas.microsoft.com/office/drawing/2014/main" id="{63A02D37-9417-D740-B642-8CA322DEE7C0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360000"/>
            <a:ext cx="10368000" cy="360000"/>
          </a:xfrm>
          <a:prstGeom prst="rect">
            <a:avLst/>
          </a:prstGeom>
        </p:spPr>
      </p:pic>
      <p:sp>
        <p:nvSpPr>
          <p:cNvPr id="2" name="Date Placeholder">
            <a:extLst>
              <a:ext uri="{FF2B5EF4-FFF2-40B4-BE49-F238E27FC236}">
                <a16:creationId xmlns:a16="http://schemas.microsoft.com/office/drawing/2014/main" id="{133B0F31-52E7-E84D-BF4C-CB8AC96D05A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19587" y="6120000"/>
            <a:ext cx="865187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26A39FE3-1F53-1B45-9163-2EB24EE8EC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63936" y="6120000"/>
            <a:ext cx="3455651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RISE — Research Institutes of Sweden</a:t>
            </a:r>
            <a:endParaRPr lang="sv-SE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2629D637-758F-9946-B33C-62F15791C2D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16000" y="6120000"/>
            <a:ext cx="6476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Text Placeholder">
            <a:extLst>
              <a:ext uri="{FF2B5EF4-FFF2-40B4-BE49-F238E27FC236}">
                <a16:creationId xmlns:a16="http://schemas.microsoft.com/office/drawing/2014/main" id="{E367AF10-D2BB-4B4B-8BB8-DCB628C779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3350" y="971550"/>
            <a:ext cx="7561263" cy="3889376"/>
          </a:xfrm>
        </p:spPr>
        <p:txBody>
          <a:bodyPr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70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600"/>
              </a:spcBef>
              <a:spcAft>
                <a:spcPts val="1800"/>
              </a:spcAft>
              <a:buNone/>
              <a:defRPr lang="sv-SE" sz="1600" kern="1200" cap="all" spc="1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lnSpc>
                <a:spcPct val="90000"/>
              </a:lnSpc>
              <a:spcBef>
                <a:spcPts val="1600"/>
              </a:spcBef>
              <a:buNone/>
              <a:defRPr lang="sv-SE" sz="16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lang="sv-SE" sz="1100" kern="1200" dirty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0" indent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lang="sv-SE" sz="1100" kern="1200" dirty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0" indent="0">
              <a:spcBef>
                <a:spcPts val="1600"/>
              </a:spcBef>
              <a:buNone/>
              <a:defRPr sz="1100">
                <a:solidFill>
                  <a:schemeClr val="bg1"/>
                </a:solidFill>
                <a:latin typeface="Roboto Mono" pitchFamily="2" charset="0"/>
                <a:ea typeface="Roboto Mono" pitchFamily="2" charset="0"/>
              </a:defRPr>
            </a:lvl6pPr>
            <a:lvl7pPr>
              <a:defRPr>
                <a:solidFill>
                  <a:schemeClr val="bg1"/>
                </a:solidFill>
              </a:defRPr>
            </a:lvl7pPr>
          </a:lstStyle>
          <a:p>
            <a:pPr lvl="0"/>
            <a:r>
              <a:rPr lang="sv-SE" dirty="0"/>
              <a:t>Title 1</a:t>
            </a:r>
          </a:p>
          <a:p>
            <a:pPr lvl="1"/>
            <a:r>
              <a:rPr lang="sv-SE" dirty="0" err="1"/>
              <a:t>Pretitle</a:t>
            </a:r>
            <a:endParaRPr lang="sv-SE" dirty="0"/>
          </a:p>
          <a:p>
            <a:pPr lvl="2"/>
            <a:r>
              <a:rPr lang="sv-SE" dirty="0" err="1"/>
              <a:t>Subtitle</a:t>
            </a:r>
            <a:r>
              <a:rPr lang="sv-SE" dirty="0"/>
              <a:t> A</a:t>
            </a:r>
          </a:p>
          <a:p>
            <a:pPr lvl="3"/>
            <a:r>
              <a:rPr lang="sv-SE" dirty="0" err="1"/>
              <a:t>Subtitle</a:t>
            </a:r>
            <a:r>
              <a:rPr lang="sv-SE" dirty="0"/>
              <a:t> B</a:t>
            </a:r>
          </a:p>
        </p:txBody>
      </p:sp>
      <p:sp>
        <p:nvSpPr>
          <p:cNvPr id="6" name="RISE Logo">
            <a:extLst>
              <a:ext uri="{FF2B5EF4-FFF2-40B4-BE49-F238E27FC236}">
                <a16:creationId xmlns:a16="http://schemas.microsoft.com/office/drawing/2014/main" id="{FA3E12D6-3235-A941-9790-66E7174F6F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64000" y="648000"/>
            <a:ext cx="756000" cy="972000"/>
          </a:xfrm>
          <a:blipFill>
            <a:blip r:embed="rId4"/>
            <a:stretch>
              <a:fillRect/>
            </a:stretch>
          </a:blipFill>
        </p:spPr>
        <p:txBody>
          <a:bodyPr lIns="108000"/>
          <a:lstStyle>
            <a:lvl1pPr marL="0" indent="0">
              <a:buNone/>
              <a:defRPr sz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502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3">
          <p15:clr>
            <a:srgbClr val="FBAE40"/>
          </p15:clr>
        </p15:guide>
        <p15:guide id="2" orient="horz" pos="408">
          <p15:clr>
            <a:srgbClr val="FBAE40"/>
          </p15:clr>
        </p15:guide>
        <p15:guide id="3" pos="884">
          <p15:clr>
            <a:srgbClr val="FBAE40"/>
          </p15:clr>
        </p15:guide>
        <p15:guide id="4" pos="56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RISE — Research Institutes of Sweden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8DC4ECA7-2400-644D-ACA8-29D49C66DC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1977" y="1980925"/>
            <a:ext cx="2592386" cy="2880000"/>
          </a:xfrm>
        </p:spPr>
        <p:txBody>
          <a:bodyPr/>
          <a:lstStyle>
            <a:lvl1pPr marL="0" indent="0" algn="ctr">
              <a:spcBef>
                <a:spcPts val="1400"/>
              </a:spcBef>
              <a:buNone/>
              <a:defRPr sz="1300" b="1">
                <a:latin typeface="Roboto Mono" pitchFamily="2" charset="0"/>
                <a:ea typeface="Roboto Mono" pitchFamily="2" charset="0"/>
              </a:defRPr>
            </a:lvl1pPr>
            <a:lvl2pPr marL="0" indent="0" algn="ctr">
              <a:spcBef>
                <a:spcPts val="600"/>
              </a:spcBef>
              <a:buNone/>
              <a:defRPr sz="1100">
                <a:latin typeface="Roboto Mono" pitchFamily="2" charset="0"/>
                <a:ea typeface="Roboto Mono" pitchFamily="2" charset="0"/>
              </a:defRPr>
            </a:lvl2pPr>
            <a:lvl3pPr marL="0" indent="0" algn="ctr">
              <a:spcBef>
                <a:spcPts val="600"/>
              </a:spcBef>
              <a:buNone/>
              <a:defRPr sz="900">
                <a:latin typeface="Roboto Mono" pitchFamily="2" charset="0"/>
                <a:ea typeface="Roboto Mono" pitchFamily="2" charset="0"/>
              </a:defRPr>
            </a:lvl3pPr>
            <a:lvl4pPr marL="0" indent="0" algn="ctr">
              <a:spcBef>
                <a:spcPts val="600"/>
              </a:spcBef>
              <a:buNone/>
              <a:defRPr sz="900">
                <a:latin typeface="Roboto Mono" pitchFamily="2" charset="0"/>
                <a:ea typeface="Roboto Mono" pitchFamily="2" charset="0"/>
              </a:defRPr>
            </a:lvl4pPr>
            <a:lvl5pPr marL="0" indent="0" algn="ctr">
              <a:spcBef>
                <a:spcPts val="600"/>
              </a:spcBef>
              <a:buNone/>
              <a:defRPr sz="900">
                <a:latin typeface="Roboto Mono" pitchFamily="2" charset="0"/>
                <a:ea typeface="Roboto Mono" pitchFamily="2" charset="0"/>
              </a:defRPr>
            </a:lvl5pPr>
          </a:lstStyle>
          <a:p>
            <a:pPr lvl="0"/>
            <a:r>
              <a:rPr lang="sv-SE" dirty="0"/>
              <a:t>Name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F1915F89-F2EC-254B-AB4F-4FA0CDFD8C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7789" y="1980925"/>
            <a:ext cx="2592386" cy="2880000"/>
          </a:xfrm>
        </p:spPr>
        <p:txBody>
          <a:bodyPr/>
          <a:lstStyle>
            <a:lvl1pPr marL="0" indent="0" algn="ctr">
              <a:spcBef>
                <a:spcPts val="1400"/>
              </a:spcBef>
              <a:buNone/>
              <a:defRPr sz="1300" b="1">
                <a:latin typeface="Roboto Mono" pitchFamily="2" charset="0"/>
                <a:ea typeface="Roboto Mono" pitchFamily="2" charset="0"/>
              </a:defRPr>
            </a:lvl1pPr>
            <a:lvl2pPr marL="0" indent="0" algn="ctr">
              <a:spcBef>
                <a:spcPts val="600"/>
              </a:spcBef>
              <a:buNone/>
              <a:defRPr sz="1100">
                <a:latin typeface="Roboto Mono" pitchFamily="2" charset="0"/>
                <a:ea typeface="Roboto Mono" pitchFamily="2" charset="0"/>
              </a:defRPr>
            </a:lvl2pPr>
            <a:lvl3pPr marL="0" indent="0" algn="ctr">
              <a:spcBef>
                <a:spcPts val="600"/>
              </a:spcBef>
              <a:buNone/>
              <a:defRPr sz="900">
                <a:latin typeface="Roboto Mono" pitchFamily="2" charset="0"/>
                <a:ea typeface="Roboto Mono" pitchFamily="2" charset="0"/>
              </a:defRPr>
            </a:lvl3pPr>
            <a:lvl4pPr marL="0" indent="0" algn="ctr">
              <a:spcBef>
                <a:spcPts val="600"/>
              </a:spcBef>
              <a:buNone/>
              <a:defRPr sz="900">
                <a:latin typeface="Roboto Mono" pitchFamily="2" charset="0"/>
                <a:ea typeface="Roboto Mono" pitchFamily="2" charset="0"/>
              </a:defRPr>
            </a:lvl4pPr>
            <a:lvl5pPr marL="0" indent="0" algn="ctr">
              <a:spcBef>
                <a:spcPts val="600"/>
              </a:spcBef>
              <a:buNone/>
              <a:defRPr sz="900">
                <a:latin typeface="Roboto Mono" pitchFamily="2" charset="0"/>
                <a:ea typeface="Roboto Mono" pitchFamily="2" charset="0"/>
              </a:defRPr>
            </a:lvl5pPr>
          </a:lstStyle>
          <a:p>
            <a:pPr lvl="0"/>
            <a:r>
              <a:rPr lang="sv-SE" dirty="0"/>
              <a:t>Name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32E8871E-8D2A-7D4A-89F9-337EF1FBE0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3602" y="1980925"/>
            <a:ext cx="2592386" cy="2880000"/>
          </a:xfrm>
        </p:spPr>
        <p:txBody>
          <a:bodyPr/>
          <a:lstStyle>
            <a:lvl1pPr marL="0" indent="0" algn="ctr">
              <a:spcBef>
                <a:spcPts val="1400"/>
              </a:spcBef>
              <a:buNone/>
              <a:defRPr sz="1300" b="1">
                <a:latin typeface="Roboto Mono" pitchFamily="2" charset="0"/>
                <a:ea typeface="Roboto Mono" pitchFamily="2" charset="0"/>
              </a:defRPr>
            </a:lvl1pPr>
            <a:lvl2pPr marL="0" indent="0" algn="ctr">
              <a:spcBef>
                <a:spcPts val="600"/>
              </a:spcBef>
              <a:buNone/>
              <a:defRPr sz="1100">
                <a:latin typeface="Roboto Mono" pitchFamily="2" charset="0"/>
                <a:ea typeface="Roboto Mono" pitchFamily="2" charset="0"/>
              </a:defRPr>
            </a:lvl2pPr>
            <a:lvl3pPr marL="0" indent="0" algn="ctr">
              <a:spcBef>
                <a:spcPts val="600"/>
              </a:spcBef>
              <a:buNone/>
              <a:defRPr sz="900">
                <a:latin typeface="Roboto Mono" pitchFamily="2" charset="0"/>
                <a:ea typeface="Roboto Mono" pitchFamily="2" charset="0"/>
              </a:defRPr>
            </a:lvl3pPr>
            <a:lvl4pPr marL="0" indent="0" algn="ctr">
              <a:spcBef>
                <a:spcPts val="600"/>
              </a:spcBef>
              <a:buNone/>
              <a:defRPr sz="900">
                <a:latin typeface="Roboto Mono" pitchFamily="2" charset="0"/>
                <a:ea typeface="Roboto Mono" pitchFamily="2" charset="0"/>
              </a:defRPr>
            </a:lvl4pPr>
            <a:lvl5pPr marL="0" indent="0" algn="ctr">
              <a:spcBef>
                <a:spcPts val="600"/>
              </a:spcBef>
              <a:buNone/>
              <a:defRPr sz="900">
                <a:latin typeface="Roboto Mono" pitchFamily="2" charset="0"/>
                <a:ea typeface="Roboto Mono" pitchFamily="2" charset="0"/>
              </a:defRPr>
            </a:lvl5pPr>
          </a:lstStyle>
          <a:p>
            <a:pPr lvl="0"/>
            <a:r>
              <a:rPr lang="sv-SE" dirty="0"/>
              <a:t>Name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616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5987" userDrawn="1">
          <p15:clr>
            <a:srgbClr val="FBAE40"/>
          </p15:clr>
        </p15:guide>
        <p15:guide id="3" pos="2177" userDrawn="1">
          <p15:clr>
            <a:srgbClr val="FBAE40"/>
          </p15:clr>
        </p15:guide>
        <p15:guide id="4" pos="2449" userDrawn="1">
          <p15:clr>
            <a:srgbClr val="FBAE40"/>
          </p15:clr>
        </p15:guide>
        <p15:guide id="5" pos="4082" userDrawn="1">
          <p15:clr>
            <a:srgbClr val="FBAE40"/>
          </p15:clr>
        </p15:guide>
        <p15:guide id="6" pos="4354" userDrawn="1">
          <p15:clr>
            <a:srgbClr val="FBAE40"/>
          </p15:clr>
        </p15:guide>
        <p15:guide id="7" pos="3129" userDrawn="1">
          <p15:clr>
            <a:srgbClr val="FBAE40"/>
          </p15:clr>
        </p15:guide>
        <p15:guide id="8" pos="3402" userDrawn="1">
          <p15:clr>
            <a:srgbClr val="FBAE40"/>
          </p15:clr>
        </p15:guide>
        <p15:guide id="9" pos="1496" userDrawn="1">
          <p15:clr>
            <a:srgbClr val="FBAE40"/>
          </p15:clr>
        </p15:guide>
        <p15:guide id="10" pos="5035" userDrawn="1">
          <p15:clr>
            <a:srgbClr val="FBAE40"/>
          </p15:clr>
        </p15:guide>
        <p15:guide id="11" pos="1224" userDrawn="1">
          <p15:clr>
            <a:srgbClr val="FBAE40"/>
          </p15:clr>
        </p15:guide>
        <p15:guide id="12" pos="5307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RISE — Research Institutes of Sweden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Text Placeholder">
            <a:extLst>
              <a:ext uri="{FF2B5EF4-FFF2-40B4-BE49-F238E27FC236}">
                <a16:creationId xmlns:a16="http://schemas.microsoft.com/office/drawing/2014/main" id="{04F0107F-F9EA-B04A-B133-B5DC7A6E75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11975" y="1980925"/>
            <a:ext cx="2592388" cy="2880000"/>
          </a:xfrm>
        </p:spPr>
        <p:txBody>
          <a:bodyPr anchor="t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+mj-lt"/>
              </a:defRPr>
            </a:lvl1pPr>
            <a:lvl2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sv-SE" sz="900" kern="1200" cap="none" spc="0" baseline="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2pPr>
            <a:lvl3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sv-SE" sz="900" kern="1200" cap="none" spc="0" baseline="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3pPr>
            <a:lvl4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sz="900" cap="none" spc="0" baseline="0">
                <a:latin typeface="Roboto Mono" pitchFamily="2" charset="0"/>
                <a:ea typeface="Roboto Mono" pitchFamily="2" charset="0"/>
              </a:defRPr>
            </a:lvl4pPr>
            <a:lvl5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sv-SE" sz="900" kern="1200" cap="none" spc="0" baseline="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0" indent="0" algn="ctr">
              <a:lnSpc>
                <a:spcPct val="120000"/>
              </a:lnSpc>
              <a:spcBef>
                <a:spcPts val="600"/>
              </a:spcBef>
              <a:buNone/>
              <a:defRPr lang="sv-SE" sz="900" kern="1200" cap="none" spc="0" baseline="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6pPr>
          </a:lstStyle>
          <a:p>
            <a:pPr lvl="0"/>
            <a:r>
              <a:rPr lang="sv-SE" dirty="0"/>
              <a:t>Name</a:t>
            </a:r>
          </a:p>
          <a:p>
            <a:pPr lvl="1"/>
            <a:r>
              <a:rPr lang="sv-SE" dirty="0"/>
              <a:t>Title/info</a:t>
            </a:r>
          </a:p>
          <a:p>
            <a:pPr lvl="2"/>
            <a:r>
              <a:rPr lang="sv-SE" dirty="0"/>
              <a:t>Title/info</a:t>
            </a:r>
          </a:p>
          <a:p>
            <a:pPr lvl="3"/>
            <a:r>
              <a:rPr lang="sv-SE" dirty="0"/>
              <a:t>Title/info</a:t>
            </a:r>
          </a:p>
          <a:p>
            <a:pPr lvl="4"/>
            <a:r>
              <a:rPr lang="sv-SE" dirty="0"/>
              <a:t>Title/info</a:t>
            </a:r>
          </a:p>
          <a:p>
            <a:pPr lvl="5"/>
            <a:r>
              <a:rPr lang="sv-SE" dirty="0"/>
              <a:t>Title/info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6C535D74-FF2A-0343-9A5A-4B304F522E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87982" y="1980925"/>
            <a:ext cx="2592388" cy="2880000"/>
          </a:xfrm>
        </p:spPr>
        <p:txBody>
          <a:bodyPr anchor="t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+mj-lt"/>
              </a:defRPr>
            </a:lvl1pPr>
            <a:lvl2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sv-SE" sz="900" kern="1200" cap="none" spc="0" baseline="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2pPr>
            <a:lvl3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sv-SE" sz="900" kern="1200" cap="none" spc="0" baseline="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3pPr>
            <a:lvl4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sz="900" cap="none" spc="0" baseline="0">
                <a:latin typeface="Roboto Mono" pitchFamily="2" charset="0"/>
                <a:ea typeface="Roboto Mono" pitchFamily="2" charset="0"/>
              </a:defRPr>
            </a:lvl4pPr>
            <a:lvl5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sv-SE" sz="900" kern="1200" cap="none" spc="0" baseline="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0" indent="0" algn="ctr">
              <a:lnSpc>
                <a:spcPct val="120000"/>
              </a:lnSpc>
              <a:spcBef>
                <a:spcPts val="600"/>
              </a:spcBef>
              <a:buNone/>
              <a:defRPr lang="sv-SE" sz="900" kern="1200" cap="none" spc="0" baseline="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6pPr>
          </a:lstStyle>
          <a:p>
            <a:pPr lvl="0"/>
            <a:r>
              <a:rPr lang="sv-SE" dirty="0"/>
              <a:t>Name</a:t>
            </a:r>
          </a:p>
          <a:p>
            <a:pPr lvl="1"/>
            <a:r>
              <a:rPr lang="sv-SE" dirty="0"/>
              <a:t>Title/info</a:t>
            </a:r>
          </a:p>
          <a:p>
            <a:pPr lvl="2"/>
            <a:r>
              <a:rPr lang="sv-SE" dirty="0"/>
              <a:t>Title/info</a:t>
            </a:r>
          </a:p>
          <a:p>
            <a:pPr lvl="3"/>
            <a:r>
              <a:rPr lang="sv-SE" dirty="0"/>
              <a:t>Title/info</a:t>
            </a:r>
          </a:p>
          <a:p>
            <a:pPr lvl="4"/>
            <a:r>
              <a:rPr lang="sv-SE" dirty="0"/>
              <a:t>Title/info</a:t>
            </a:r>
          </a:p>
          <a:p>
            <a:pPr lvl="5"/>
            <a:r>
              <a:rPr lang="sv-SE" dirty="0"/>
              <a:t>Title/info</a:t>
            </a:r>
          </a:p>
        </p:txBody>
      </p:sp>
      <p:sp>
        <p:nvSpPr>
          <p:cNvPr id="8" name="Text Placeholder">
            <a:extLst>
              <a:ext uri="{FF2B5EF4-FFF2-40B4-BE49-F238E27FC236}">
                <a16:creationId xmlns:a16="http://schemas.microsoft.com/office/drawing/2014/main" id="{3343D9D3-1687-1D41-9092-8D9E6C4E38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600" y="1980925"/>
            <a:ext cx="2592388" cy="2880000"/>
          </a:xfrm>
        </p:spPr>
        <p:txBody>
          <a:bodyPr anchor="t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+mj-lt"/>
              </a:defRPr>
            </a:lvl1pPr>
            <a:lvl2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sv-SE" sz="900" kern="1200" cap="none" spc="0" baseline="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2pPr>
            <a:lvl3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sv-SE" sz="900" kern="1200" cap="none" spc="0" baseline="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3pPr>
            <a:lvl4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sz="900" cap="none" spc="0" baseline="0">
                <a:latin typeface="Roboto Mono" pitchFamily="2" charset="0"/>
                <a:ea typeface="Roboto Mono" pitchFamily="2" charset="0"/>
              </a:defRPr>
            </a:lvl4pPr>
            <a:lvl5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sv-SE" sz="900" kern="1200" cap="none" spc="0" baseline="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0" indent="0" algn="ctr">
              <a:lnSpc>
                <a:spcPct val="120000"/>
              </a:lnSpc>
              <a:spcBef>
                <a:spcPts val="600"/>
              </a:spcBef>
              <a:buNone/>
              <a:defRPr lang="sv-SE" sz="900" kern="1200" cap="none" spc="0" baseline="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6pPr>
          </a:lstStyle>
          <a:p>
            <a:pPr lvl="0"/>
            <a:r>
              <a:rPr lang="sv-SE" dirty="0"/>
              <a:t>Name</a:t>
            </a:r>
          </a:p>
          <a:p>
            <a:pPr lvl="1"/>
            <a:r>
              <a:rPr lang="sv-SE" dirty="0"/>
              <a:t>Title/info</a:t>
            </a:r>
          </a:p>
          <a:p>
            <a:pPr lvl="2"/>
            <a:r>
              <a:rPr lang="sv-SE" dirty="0"/>
              <a:t>Title/info</a:t>
            </a:r>
          </a:p>
          <a:p>
            <a:pPr lvl="3"/>
            <a:r>
              <a:rPr lang="sv-SE" dirty="0"/>
              <a:t>Title/info</a:t>
            </a:r>
          </a:p>
          <a:p>
            <a:pPr lvl="4"/>
            <a:r>
              <a:rPr lang="sv-SE" dirty="0"/>
              <a:t>Title/info</a:t>
            </a:r>
          </a:p>
          <a:p>
            <a:pPr lvl="5"/>
            <a:r>
              <a:rPr lang="sv-SE" dirty="0"/>
              <a:t>Title/info</a:t>
            </a:r>
          </a:p>
        </p:txBody>
      </p:sp>
    </p:spTree>
    <p:extLst>
      <p:ext uri="{BB962C8B-B14F-4D97-AF65-F5344CB8AC3E}">
        <p14:creationId xmlns:p14="http://schemas.microsoft.com/office/powerpoint/2010/main" val="640087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5987">
          <p15:clr>
            <a:srgbClr val="FBAE40"/>
          </p15:clr>
        </p15:guide>
        <p15:guide id="3" pos="2177">
          <p15:clr>
            <a:srgbClr val="FBAE40"/>
          </p15:clr>
        </p15:guide>
        <p15:guide id="4" pos="2449">
          <p15:clr>
            <a:srgbClr val="FBAE40"/>
          </p15:clr>
        </p15:guide>
        <p15:guide id="5" pos="4082">
          <p15:clr>
            <a:srgbClr val="FBAE40"/>
          </p15:clr>
        </p15:guide>
        <p15:guide id="6" pos="4354">
          <p15:clr>
            <a:srgbClr val="FBAE40"/>
          </p15:clr>
        </p15:guide>
        <p15:guide id="7" pos="3129">
          <p15:clr>
            <a:srgbClr val="FBAE40"/>
          </p15:clr>
        </p15:guide>
        <p15:guide id="8" pos="3402">
          <p15:clr>
            <a:srgbClr val="FBAE40"/>
          </p15:clr>
        </p15:guide>
        <p15:guide id="9" pos="1496" userDrawn="1">
          <p15:clr>
            <a:srgbClr val="FBAE40"/>
          </p15:clr>
        </p15:guide>
        <p15:guide id="10" pos="5035" userDrawn="1">
          <p15:clr>
            <a:srgbClr val="FBAE40"/>
          </p15:clr>
        </p15:guide>
        <p15:guide id="11" pos="1224" userDrawn="1">
          <p15:clr>
            <a:srgbClr val="FBAE40"/>
          </p15:clr>
        </p15:guide>
        <p15:guide id="12" pos="5307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es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ayout">
            <a:extLst>
              <a:ext uri="{FF2B5EF4-FFF2-40B4-BE49-F238E27FC236}">
                <a16:creationId xmlns:a16="http://schemas.microsoft.com/office/drawing/2014/main" id="{5A351F88-813A-B944-9254-87E03130C6BC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sv-SE" sz="1100" b="1" noProof="0" dirty="0">
                <a:latin typeface="Roboto Mono" pitchFamily="2" charset="0"/>
                <a:ea typeface="Roboto Mono" pitchFamily="2" charset="0"/>
              </a:rPr>
              <a:t>Text boxes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BB9A17BD-A19C-6B47-84B6-25639A3D07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8581" y="971550"/>
            <a:ext cx="2592388" cy="1767032"/>
          </a:xfrm>
          <a:solidFill>
            <a:schemeClr val="bg1"/>
          </a:solidFill>
        </p:spPr>
        <p:txBody>
          <a:bodyPr lIns="216000" tIns="216000" rIns="216000" bIns="216000">
            <a:spAutoFit/>
          </a:bodyPr>
          <a:lstStyle>
            <a:lvl1pPr marL="108000" indent="-1080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sv-SE" sz="900" kern="120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1000"/>
              </a:spcAft>
              <a:buNone/>
              <a:defRPr sz="900" b="1" cap="all" baseline="0">
                <a:latin typeface="Roboto Mono" pitchFamily="2" charset="0"/>
                <a:ea typeface="Roboto Mono" pitchFamily="2" charset="0"/>
              </a:defRPr>
            </a:lvl2pPr>
            <a:lvl3pPr marL="252000" indent="-1080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–"/>
              <a:defRPr lang="sv-SE" sz="900" kern="120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3pPr>
            <a:lvl4pPr marL="396000" indent="-1080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900">
                <a:latin typeface="Roboto Mono" pitchFamily="2" charset="0"/>
                <a:ea typeface="Roboto Mono" pitchFamily="2" charset="0"/>
              </a:defRPr>
            </a:lvl4pPr>
            <a:lvl5pPr marL="540000" indent="-1080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–"/>
              <a:defRPr sz="900">
                <a:latin typeface="Roboto Mono" pitchFamily="2" charset="0"/>
                <a:ea typeface="Roboto Mono" pitchFamily="2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CEDB43ED-2CDF-F349-BBF6-4E815DF637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600" y="972108"/>
            <a:ext cx="2592388" cy="1351854"/>
          </a:xfrm>
          <a:solidFill>
            <a:schemeClr val="bg1"/>
          </a:solidFill>
        </p:spPr>
        <p:txBody>
          <a:bodyPr lIns="216000" tIns="216000" rIns="216000" bIns="21600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800">
                <a:latin typeface="+mj-lt"/>
                <a:ea typeface="Roboto Mono" pitchFamily="2" charset="0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1600" b="0" cap="none" baseline="0">
                <a:latin typeface="+mj-lt"/>
                <a:ea typeface="Roboto Mono" pitchFamily="2" charset="0"/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1400">
                <a:latin typeface="+mj-lt"/>
                <a:ea typeface="Roboto Mono" pitchFamily="2" charset="0"/>
              </a:defRPr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1200">
                <a:latin typeface="+mj-lt"/>
                <a:ea typeface="Roboto Mono" pitchFamily="2" charset="0"/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1000">
                <a:latin typeface="+mj-lt"/>
                <a:ea typeface="Roboto Mono" pitchFamily="2" charset="0"/>
              </a:defRPr>
            </a:lvl5pPr>
          </a:lstStyle>
          <a:p>
            <a:pPr lvl="0"/>
            <a:r>
              <a:rPr lang="sv-SE" dirty="0"/>
              <a:t>NNN</a:t>
            </a:r>
          </a:p>
          <a:p>
            <a:pPr lvl="1"/>
            <a:r>
              <a:rPr lang="sv-SE" dirty="0"/>
              <a:t>NNN</a:t>
            </a:r>
          </a:p>
          <a:p>
            <a:pPr lvl="2"/>
            <a:r>
              <a:rPr lang="sv-SE" dirty="0"/>
              <a:t>NNN</a:t>
            </a:r>
          </a:p>
          <a:p>
            <a:pPr lvl="3"/>
            <a:r>
              <a:rPr lang="sv-SE" dirty="0"/>
              <a:t>NNN</a:t>
            </a:r>
          </a:p>
          <a:p>
            <a:pPr lvl="4"/>
            <a:r>
              <a:rPr lang="sv-SE" dirty="0"/>
              <a:t>NNN</a:t>
            </a:r>
          </a:p>
        </p:txBody>
      </p:sp>
      <p:sp>
        <p:nvSpPr>
          <p:cNvPr id="15" name="Text Placeholder">
            <a:extLst>
              <a:ext uri="{FF2B5EF4-FFF2-40B4-BE49-F238E27FC236}">
                <a16:creationId xmlns:a16="http://schemas.microsoft.com/office/drawing/2014/main" id="{752E2E4C-3386-CC40-9429-49C2B2537B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13562" y="971550"/>
            <a:ext cx="2592388" cy="1651360"/>
          </a:xfrm>
          <a:solidFill>
            <a:schemeClr val="bg1"/>
          </a:solidFill>
        </p:spPr>
        <p:txBody>
          <a:bodyPr lIns="216000" tIns="216000" rIns="216000" bIns="216000">
            <a:spAutoFit/>
          </a:bodyPr>
          <a:lstStyle>
            <a:lvl1pPr marL="108000" indent="-1080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sv-SE" sz="900" kern="1200" dirty="0">
                <a:solidFill>
                  <a:schemeClr val="tx1"/>
                </a:solidFill>
                <a:latin typeface="+mn-lt"/>
                <a:ea typeface="Roboto Mono" pitchFamily="2" charset="0"/>
                <a:cs typeface="+mn-cs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  <a:defRPr sz="1200" b="0" cap="none" baseline="0">
                <a:latin typeface="+mj-lt"/>
                <a:ea typeface="Roboto Mono" pitchFamily="2" charset="0"/>
              </a:defRPr>
            </a:lvl2pPr>
            <a:lvl3pPr marL="252000" indent="-1080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–"/>
              <a:defRPr lang="sv-SE" sz="900" kern="1200" dirty="0">
                <a:solidFill>
                  <a:schemeClr val="tx1"/>
                </a:solidFill>
                <a:latin typeface="+mn-lt"/>
                <a:ea typeface="Roboto Mono" pitchFamily="2" charset="0"/>
                <a:cs typeface="+mn-cs"/>
              </a:defRPr>
            </a:lvl3pPr>
            <a:lvl4pPr marL="396000" indent="-1080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900">
                <a:latin typeface="+mn-lt"/>
                <a:ea typeface="Roboto Mono" pitchFamily="2" charset="0"/>
              </a:defRPr>
            </a:lvl4pPr>
            <a:lvl5pPr marL="540000" indent="-1080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–"/>
              <a:defRPr sz="900">
                <a:latin typeface="+mn-lt"/>
                <a:ea typeface="Roboto Mono" pitchFamily="2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Text Placeholder">
            <a:extLst>
              <a:ext uri="{FF2B5EF4-FFF2-40B4-BE49-F238E27FC236}">
                <a16:creationId xmlns:a16="http://schemas.microsoft.com/office/drawing/2014/main" id="{1C932B57-C404-BD4A-9A4D-3CD67ABE1E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88581" y="3093893"/>
            <a:ext cx="2592388" cy="1482724"/>
          </a:xfrm>
          <a:solidFill>
            <a:schemeClr val="bg1"/>
          </a:solidFill>
        </p:spPr>
        <p:txBody>
          <a:bodyPr lIns="216000" tIns="216000" rIns="216000" bIns="216000">
            <a:spAutoFit/>
          </a:bodyPr>
          <a:lstStyle>
            <a:lvl1pPr marL="108000" indent="-1080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lang="sv-SE" sz="700" kern="120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800"/>
              </a:spcAft>
              <a:buNone/>
              <a:defRPr sz="700" b="1" cap="all" baseline="0">
                <a:latin typeface="Roboto Mono" pitchFamily="2" charset="0"/>
                <a:ea typeface="Roboto Mono" pitchFamily="2" charset="0"/>
              </a:defRPr>
            </a:lvl2pPr>
            <a:lvl3pPr marL="252000" indent="-1080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–"/>
              <a:defRPr lang="sv-SE" sz="700" kern="120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3pPr>
            <a:lvl4pPr marL="396000" indent="-1080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700">
                <a:latin typeface="Roboto Mono" pitchFamily="2" charset="0"/>
                <a:ea typeface="Roboto Mono" pitchFamily="2" charset="0"/>
              </a:defRPr>
            </a:lvl4pPr>
            <a:lvl5pPr marL="540000" indent="-1080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–"/>
              <a:defRPr sz="700">
                <a:latin typeface="Roboto Mono" pitchFamily="2" charset="0"/>
                <a:ea typeface="Roboto Mono" pitchFamily="2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Text Placeholder">
            <a:extLst>
              <a:ext uri="{FF2B5EF4-FFF2-40B4-BE49-F238E27FC236}">
                <a16:creationId xmlns:a16="http://schemas.microsoft.com/office/drawing/2014/main" id="{023332B4-ADF6-224A-956A-32581597CE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13562" y="3093893"/>
            <a:ext cx="2592388" cy="1327360"/>
          </a:xfrm>
          <a:solidFill>
            <a:schemeClr val="bg1"/>
          </a:solidFill>
        </p:spPr>
        <p:txBody>
          <a:bodyPr lIns="216000" tIns="216000" rIns="216000" bIns="216000">
            <a:spAutoFit/>
          </a:bodyPr>
          <a:lstStyle>
            <a:lvl1pPr marL="108000" indent="-108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sv-SE" sz="700" kern="1200" dirty="0">
                <a:solidFill>
                  <a:schemeClr val="tx1"/>
                </a:solidFill>
                <a:latin typeface="+mn-lt"/>
                <a:ea typeface="Roboto Mono" pitchFamily="2" charset="0"/>
                <a:cs typeface="+mn-cs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  <a:defRPr sz="1000" b="0" cap="none" baseline="0">
                <a:latin typeface="+mj-lt"/>
                <a:ea typeface="Roboto Mono" pitchFamily="2" charset="0"/>
              </a:defRPr>
            </a:lvl2pPr>
            <a:lvl3pPr marL="252000" indent="-108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lang="sv-SE" sz="700" kern="1200" dirty="0">
                <a:solidFill>
                  <a:schemeClr val="tx1"/>
                </a:solidFill>
                <a:latin typeface="+mn-lt"/>
                <a:ea typeface="Roboto Mono" pitchFamily="2" charset="0"/>
                <a:cs typeface="+mn-cs"/>
              </a:defRPr>
            </a:lvl3pPr>
            <a:lvl4pPr marL="396000" indent="-108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700">
                <a:latin typeface="+mn-lt"/>
                <a:ea typeface="Roboto Mono" pitchFamily="2" charset="0"/>
              </a:defRPr>
            </a:lvl4pPr>
            <a:lvl5pPr marL="540000" indent="-108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700">
                <a:latin typeface="+mn-lt"/>
                <a:ea typeface="Roboto Mono" pitchFamily="2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45263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5987">
          <p15:clr>
            <a:srgbClr val="FBAE40"/>
          </p15:clr>
        </p15:guide>
        <p15:guide id="5" pos="4354">
          <p15:clr>
            <a:srgbClr val="FBAE40"/>
          </p15:clr>
        </p15:guide>
        <p15:guide id="6" pos="4082">
          <p15:clr>
            <a:srgbClr val="FBAE40"/>
          </p15:clr>
        </p15:guide>
        <p15:guide id="7" pos="2449">
          <p15:clr>
            <a:srgbClr val="FBAE40"/>
          </p15:clr>
        </p15:guide>
        <p15:guide id="8" pos="217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4EEFA1-16F0-C54A-8A33-09B8BF52B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996" y="954528"/>
            <a:ext cx="7775972" cy="2030565"/>
          </a:xfrm>
        </p:spPr>
        <p:txBody>
          <a:bodyPr anchor="b"/>
          <a:lstStyle>
            <a:lvl1pPr algn="ctr">
              <a:defRPr sz="5103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F68345E-4BC1-B943-A605-5CCEC4112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996" y="3063399"/>
            <a:ext cx="7775972" cy="1408165"/>
          </a:xfrm>
        </p:spPr>
        <p:txBody>
          <a:bodyPr/>
          <a:lstStyle>
            <a:lvl1pPr marL="0" indent="0" algn="ctr">
              <a:buNone/>
              <a:defRPr sz="2041"/>
            </a:lvl1pPr>
            <a:lvl2pPr marL="388814" indent="0" algn="ctr">
              <a:buNone/>
              <a:defRPr sz="1701"/>
            </a:lvl2pPr>
            <a:lvl3pPr marL="777629" indent="0" algn="ctr">
              <a:buNone/>
              <a:defRPr sz="1531"/>
            </a:lvl3pPr>
            <a:lvl4pPr marL="1166443" indent="0" algn="ctr">
              <a:buNone/>
              <a:defRPr sz="1361"/>
            </a:lvl4pPr>
            <a:lvl5pPr marL="1555257" indent="0" algn="ctr">
              <a:buNone/>
              <a:defRPr sz="1361"/>
            </a:lvl5pPr>
            <a:lvl6pPr marL="1944072" indent="0" algn="ctr">
              <a:buNone/>
              <a:defRPr sz="1361"/>
            </a:lvl6pPr>
            <a:lvl7pPr marL="2332886" indent="0" algn="ctr">
              <a:buNone/>
              <a:defRPr sz="1361"/>
            </a:lvl7pPr>
            <a:lvl8pPr marL="2721700" indent="0" algn="ctr">
              <a:buNone/>
              <a:defRPr sz="1361"/>
            </a:lvl8pPr>
            <a:lvl9pPr marL="3110514" indent="0" algn="ctr">
              <a:buNone/>
              <a:defRPr sz="1361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675CE3F-E265-664C-82F6-841356922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1C36-3E3F-CB4E-A583-6B528A8D733D}" type="datetimeFigureOut">
              <a:rPr lang="sv-SE" smtClean="0"/>
              <a:t>2023-10-20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73B6F4-E38E-4947-AB54-1FA4976A3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32674B9-CB0F-2544-90E2-E25D93E04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C74C-3127-0F4F-9077-1550611F89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5268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itat, 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151996" y="864071"/>
            <a:ext cx="8063971" cy="4104334"/>
          </a:xfrm>
        </p:spPr>
        <p:txBody>
          <a:bodyPr bIns="0" anchor="ctr" anchorCtr="0"/>
          <a:lstStyle>
            <a:lvl1pPr marL="0" indent="0" algn="l">
              <a:lnSpc>
                <a:spcPct val="80000"/>
              </a:lnSpc>
              <a:spcBef>
                <a:spcPts val="907"/>
              </a:spcBef>
              <a:buNone/>
              <a:defRPr sz="6803" b="0">
                <a:solidFill>
                  <a:srgbClr val="FFF0B0"/>
                </a:solidFill>
                <a:latin typeface="+mj-lt"/>
              </a:defRPr>
            </a:lvl1pPr>
            <a:lvl2pPr marL="0" indent="0" algn="l">
              <a:lnSpc>
                <a:spcPct val="80000"/>
              </a:lnSpc>
              <a:spcBef>
                <a:spcPts val="1814"/>
              </a:spcBef>
              <a:buNone/>
              <a:defRPr sz="2041">
                <a:solidFill>
                  <a:srgbClr val="FFF0B0"/>
                </a:solidFill>
                <a:latin typeface="+mj-lt"/>
              </a:defRPr>
            </a:lvl2pPr>
            <a:lvl3pPr marL="0" indent="0" algn="l">
              <a:lnSpc>
                <a:spcPct val="120000"/>
              </a:lnSpc>
              <a:spcBef>
                <a:spcPts val="1814"/>
              </a:spcBef>
              <a:buNone/>
              <a:defRPr sz="1587">
                <a:solidFill>
                  <a:srgbClr val="FFF0B0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814"/>
              </a:spcBef>
              <a:buNone/>
              <a:defRPr sz="1587">
                <a:solidFill>
                  <a:srgbClr val="FFF0B0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814"/>
              </a:spcBef>
              <a:buNone/>
              <a:defRPr sz="1361">
                <a:solidFill>
                  <a:srgbClr val="FFF0B0"/>
                </a:solidFill>
              </a:defRPr>
            </a:lvl5pPr>
          </a:lstStyle>
          <a:p>
            <a:pPr lvl="0"/>
            <a:r>
              <a:rPr lang="sv-SE" noProof="0" dirty="0"/>
              <a:t>Addera 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9709423" y="5027536"/>
            <a:ext cx="461303" cy="593286"/>
          </a:xfr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1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145694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2FB09026-6062-0B46-92FE-B53276F10D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84776" y="0"/>
            <a:ext cx="5183188" cy="583247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>
                    <a:lumMod val="50000"/>
                  </a:schemeClr>
                </a:solidFill>
                <a:latin typeface="Roboto Mono" pitchFamily="2" charset="0"/>
                <a:ea typeface="Roboto Mono" pitchFamily="2" charset="0"/>
              </a:defRPr>
            </a:lvl1pPr>
          </a:lstStyle>
          <a:p>
            <a:r>
              <a:rPr lang="sv-SE" dirty="0"/>
              <a:t>ⓘ</a:t>
            </a:r>
            <a:br>
              <a:rPr lang="sv-SE" dirty="0"/>
            </a:br>
            <a:r>
              <a:rPr lang="sv-SE" dirty="0"/>
              <a:t>LÄGG TILL BILD: </a:t>
            </a:r>
            <a:br>
              <a:rPr lang="sv-SE" dirty="0"/>
            </a:br>
            <a:r>
              <a:rPr lang="sv-SE" dirty="0"/>
              <a:t>Klicka på ikonen eller dra in en bild på sidan.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ADD IMAGE: </a:t>
            </a:r>
            <a:br>
              <a:rPr lang="sv-SE" dirty="0"/>
            </a:b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or drag an image </a:t>
            </a:r>
            <a:r>
              <a:rPr lang="sv-SE" dirty="0" err="1"/>
              <a:t>onto</a:t>
            </a:r>
            <a:r>
              <a:rPr lang="sv-SE" dirty="0"/>
              <a:t> the </a:t>
            </a:r>
            <a:r>
              <a:rPr lang="sv-SE" dirty="0" err="1"/>
              <a:t>slide</a:t>
            </a:r>
            <a:r>
              <a:rPr lang="sv-SE" dirty="0"/>
              <a:t>.</a:t>
            </a:r>
            <a:br>
              <a:rPr lang="sv-SE" dirty="0"/>
            </a:br>
            <a:endParaRPr lang="sv-SE" dirty="0"/>
          </a:p>
        </p:txBody>
      </p:sp>
      <p:sp>
        <p:nvSpPr>
          <p:cNvPr id="12" name="Date Placeholder">
            <a:extLst>
              <a:ext uri="{FF2B5EF4-FFF2-40B4-BE49-F238E27FC236}">
                <a16:creationId xmlns:a16="http://schemas.microsoft.com/office/drawing/2014/main" id="{50E9A77C-BC1A-F14E-8261-E6C9ECCF20A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319587" y="6120000"/>
            <a:ext cx="865187" cy="216000"/>
          </a:xfrm>
        </p:spPr>
        <p:txBody>
          <a:bodyPr/>
          <a:lstStyle/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13" name="Footer Placeholder">
            <a:extLst>
              <a:ext uri="{FF2B5EF4-FFF2-40B4-BE49-F238E27FC236}">
                <a16:creationId xmlns:a16="http://schemas.microsoft.com/office/drawing/2014/main" id="{9D42AACB-58F0-764A-9EB5-B05CF488E5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63936" y="6120000"/>
            <a:ext cx="3455651" cy="216000"/>
          </a:xfrm>
        </p:spPr>
        <p:txBody>
          <a:bodyPr/>
          <a:lstStyle/>
          <a:p>
            <a:r>
              <a:rPr lang="sv-SE"/>
              <a:t>RISE — Research Institutes of Sweden</a:t>
            </a:r>
            <a:endParaRPr lang="sv-SE" dirty="0"/>
          </a:p>
        </p:txBody>
      </p:sp>
      <p:sp>
        <p:nvSpPr>
          <p:cNvPr id="14" name="Slide Number Placeholder">
            <a:extLst>
              <a:ext uri="{FF2B5EF4-FFF2-40B4-BE49-F238E27FC236}">
                <a16:creationId xmlns:a16="http://schemas.microsoft.com/office/drawing/2014/main" id="{AB87AFF9-56E7-9340-8730-56AC0703CA2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16000" y="6120000"/>
            <a:ext cx="647600" cy="216000"/>
          </a:xfrm>
        </p:spPr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0ADC0B7E-AD41-E54C-8F3D-4721D15112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601" y="971550"/>
            <a:ext cx="3455988" cy="3889376"/>
          </a:xfrm>
        </p:spPr>
        <p:txBody>
          <a:bodyPr anchor="ctr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5000"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spcAft>
                <a:spcPts val="1400"/>
              </a:spcAft>
              <a:buNone/>
              <a:defRPr lang="sv-SE" sz="1400" kern="1200" cap="all" spc="1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 lang="sv-SE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lang="sv-SE" sz="900" kern="120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lang="sv-SE" sz="900" kern="120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0" indent="0">
              <a:spcBef>
                <a:spcPts val="1200"/>
              </a:spcBef>
              <a:buNone/>
              <a:defRPr sz="900">
                <a:latin typeface="Roboto Mono" pitchFamily="2" charset="0"/>
                <a:ea typeface="Roboto Mono" pitchFamily="2" charset="0"/>
              </a:defRPr>
            </a:lvl6pPr>
          </a:lstStyle>
          <a:p>
            <a:pPr lvl="0"/>
            <a:r>
              <a:rPr lang="sv-SE" dirty="0" err="1"/>
              <a:t>Title</a:t>
            </a:r>
            <a:endParaRPr lang="sv-SE" dirty="0"/>
          </a:p>
          <a:p>
            <a:pPr lvl="1"/>
            <a:r>
              <a:rPr lang="sv-SE" dirty="0"/>
              <a:t>PRETITLE</a:t>
            </a:r>
          </a:p>
          <a:p>
            <a:pPr lvl="2"/>
            <a:r>
              <a:rPr lang="sv-SE" dirty="0" err="1"/>
              <a:t>Subtitle</a:t>
            </a:r>
            <a:r>
              <a:rPr lang="sv-SE" dirty="0"/>
              <a:t> A</a:t>
            </a:r>
          </a:p>
          <a:p>
            <a:pPr lvl="3"/>
            <a:r>
              <a:rPr lang="sv-SE" dirty="0" err="1"/>
              <a:t>Subtitle</a:t>
            </a:r>
            <a:r>
              <a:rPr lang="sv-SE" dirty="0"/>
              <a:t> B</a:t>
            </a:r>
          </a:p>
        </p:txBody>
      </p:sp>
      <p:sp>
        <p:nvSpPr>
          <p:cNvPr id="15" name="RISE Logo">
            <a:extLst>
              <a:ext uri="{FF2B5EF4-FFF2-40B4-BE49-F238E27FC236}">
                <a16:creationId xmlns:a16="http://schemas.microsoft.com/office/drawing/2014/main" id="{D2663D8C-D1CB-034A-A941-C2552CF813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64000" y="648000"/>
            <a:ext cx="756000" cy="972000"/>
          </a:xfrm>
          <a:blipFill>
            <a:blip r:embed="rId2"/>
            <a:stretch>
              <a:fillRect/>
            </a:stretch>
          </a:blipFill>
        </p:spPr>
        <p:txBody>
          <a:bodyPr lIns="108000"/>
          <a:lstStyle>
            <a:lvl1pPr marL="0" indent="0">
              <a:buNone/>
              <a:defRPr sz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8724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2721" userDrawn="1">
          <p15:clr>
            <a:srgbClr val="FBAE40"/>
          </p15:clr>
        </p15:guide>
        <p15:guide id="3" orient="horz" pos="408" userDrawn="1">
          <p15:clr>
            <a:srgbClr val="FBAE40"/>
          </p15:clr>
        </p15:guide>
        <p15:guide id="4" pos="6123" userDrawn="1">
          <p15:clr>
            <a:srgbClr val="FBAE40"/>
          </p15:clr>
        </p15:guide>
        <p15:guide id="5" pos="564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_Dark">
    <p:bg>
      <p:bgPr>
        <a:solidFill>
          <a:srgbClr val="0E4D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87976A00-EF04-054C-8A5A-A7AD8D12FA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84776" y="0"/>
            <a:ext cx="5183188" cy="583247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>
                    <a:lumMod val="50000"/>
                  </a:schemeClr>
                </a:solidFill>
                <a:latin typeface="Roboto Mono" pitchFamily="2" charset="0"/>
                <a:ea typeface="Roboto Mono" pitchFamily="2" charset="0"/>
              </a:defRPr>
            </a:lvl1pPr>
          </a:lstStyle>
          <a:p>
            <a:r>
              <a:rPr lang="sv-SE" dirty="0"/>
              <a:t>ⓘ</a:t>
            </a:r>
            <a:br>
              <a:rPr lang="sv-SE" dirty="0"/>
            </a:br>
            <a:r>
              <a:rPr lang="sv-SE" dirty="0"/>
              <a:t>LÄGG TILL BILD: </a:t>
            </a:r>
            <a:br>
              <a:rPr lang="sv-SE" dirty="0"/>
            </a:br>
            <a:r>
              <a:rPr lang="sv-SE" dirty="0"/>
              <a:t>Klicka på ikonen eller dra in en bild på sidan.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ADD IMAGE: </a:t>
            </a:r>
            <a:br>
              <a:rPr lang="sv-SE" dirty="0"/>
            </a:b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or drag an image </a:t>
            </a:r>
            <a:r>
              <a:rPr lang="sv-SE" dirty="0" err="1"/>
              <a:t>onto</a:t>
            </a:r>
            <a:r>
              <a:rPr lang="sv-SE" dirty="0"/>
              <a:t> the </a:t>
            </a:r>
            <a:r>
              <a:rPr lang="sv-SE" dirty="0" err="1"/>
              <a:t>slide</a:t>
            </a:r>
            <a:r>
              <a:rPr lang="sv-SE" dirty="0"/>
              <a:t>.</a:t>
            </a:r>
            <a:br>
              <a:rPr lang="sv-SE" dirty="0"/>
            </a:br>
            <a:endParaRPr lang="sv-SE" dirty="0"/>
          </a:p>
        </p:txBody>
      </p:sp>
      <p:sp>
        <p:nvSpPr>
          <p:cNvPr id="12" name="Date Placeholder">
            <a:extLst>
              <a:ext uri="{FF2B5EF4-FFF2-40B4-BE49-F238E27FC236}">
                <a16:creationId xmlns:a16="http://schemas.microsoft.com/office/drawing/2014/main" id="{50E9A77C-BC1A-F14E-8261-E6C9ECCF20A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319587" y="6120000"/>
            <a:ext cx="865187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13" name="Footer Placeholder">
            <a:extLst>
              <a:ext uri="{FF2B5EF4-FFF2-40B4-BE49-F238E27FC236}">
                <a16:creationId xmlns:a16="http://schemas.microsoft.com/office/drawing/2014/main" id="{9D42AACB-58F0-764A-9EB5-B05CF488E5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63936" y="6120000"/>
            <a:ext cx="3455651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RISE — Research Institutes of Sweden</a:t>
            </a:r>
            <a:endParaRPr lang="sv-SE" dirty="0"/>
          </a:p>
        </p:txBody>
      </p:sp>
      <p:sp>
        <p:nvSpPr>
          <p:cNvPr id="14" name="Slide Number Placeholder">
            <a:extLst>
              <a:ext uri="{FF2B5EF4-FFF2-40B4-BE49-F238E27FC236}">
                <a16:creationId xmlns:a16="http://schemas.microsoft.com/office/drawing/2014/main" id="{AB87AFF9-56E7-9340-8730-56AC0703CA2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16000" y="6120000"/>
            <a:ext cx="6476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Text Placeholder">
            <a:extLst>
              <a:ext uri="{FF2B5EF4-FFF2-40B4-BE49-F238E27FC236}">
                <a16:creationId xmlns:a16="http://schemas.microsoft.com/office/drawing/2014/main" id="{E6C825F6-B2E7-4A4A-9066-2626C5FF9A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601" y="971550"/>
            <a:ext cx="3455988" cy="3889376"/>
          </a:xfrm>
        </p:spPr>
        <p:txBody>
          <a:bodyPr anchor="ctr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50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spcAft>
                <a:spcPts val="1400"/>
              </a:spcAft>
              <a:buNone/>
              <a:defRPr lang="sv-SE" sz="1400" kern="1200" cap="all" spc="1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 lang="sv-SE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lang="sv-SE" sz="900" kern="1200" dirty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0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lang="sv-SE" sz="900" kern="1200" dirty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0" indent="0">
              <a:spcBef>
                <a:spcPts val="1200"/>
              </a:spcBef>
              <a:buNone/>
              <a:defRPr sz="900">
                <a:solidFill>
                  <a:schemeClr val="bg1"/>
                </a:solidFill>
                <a:latin typeface="Roboto Mono" pitchFamily="2" charset="0"/>
                <a:ea typeface="Roboto Mono" pitchFamily="2" charset="0"/>
              </a:defRPr>
            </a:lvl6pPr>
          </a:lstStyle>
          <a:p>
            <a:pPr lvl="0"/>
            <a:r>
              <a:rPr lang="sv-SE" dirty="0" err="1"/>
              <a:t>Title</a:t>
            </a:r>
            <a:endParaRPr lang="sv-SE" dirty="0"/>
          </a:p>
          <a:p>
            <a:pPr lvl="1"/>
            <a:r>
              <a:rPr lang="sv-SE" dirty="0"/>
              <a:t>PRETITLE</a:t>
            </a:r>
          </a:p>
          <a:p>
            <a:pPr lvl="2"/>
            <a:r>
              <a:rPr lang="sv-SE" dirty="0" err="1"/>
              <a:t>Subtitle</a:t>
            </a:r>
            <a:r>
              <a:rPr lang="sv-SE" dirty="0"/>
              <a:t> A</a:t>
            </a:r>
          </a:p>
          <a:p>
            <a:pPr lvl="3"/>
            <a:r>
              <a:rPr lang="sv-SE" dirty="0" err="1"/>
              <a:t>Subtitle</a:t>
            </a:r>
            <a:r>
              <a:rPr lang="sv-SE" dirty="0"/>
              <a:t> B</a:t>
            </a:r>
          </a:p>
        </p:txBody>
      </p:sp>
      <p:sp>
        <p:nvSpPr>
          <p:cNvPr id="11" name="RISE Logo">
            <a:extLst>
              <a:ext uri="{FF2B5EF4-FFF2-40B4-BE49-F238E27FC236}">
                <a16:creationId xmlns:a16="http://schemas.microsoft.com/office/drawing/2014/main" id="{BB191A8F-BF25-A54E-A1C9-E3E04EBDE4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64000" y="648000"/>
            <a:ext cx="756000" cy="972000"/>
          </a:xfrm>
          <a:blipFill>
            <a:blip r:embed="rId2"/>
            <a:stretch>
              <a:fillRect/>
            </a:stretch>
          </a:blipFill>
        </p:spPr>
        <p:txBody>
          <a:bodyPr lIns="108000"/>
          <a:lstStyle>
            <a:lvl1pPr marL="0" indent="0">
              <a:buNone/>
              <a:defRPr sz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9533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2721">
          <p15:clr>
            <a:srgbClr val="FBAE40"/>
          </p15:clr>
        </p15:guide>
        <p15:guide id="3" orient="horz" pos="408">
          <p15:clr>
            <a:srgbClr val="FBAE40"/>
          </p15:clr>
        </p15:guide>
        <p15:guide id="4" pos="6123">
          <p15:clr>
            <a:srgbClr val="FBAE40"/>
          </p15:clr>
        </p15:guide>
        <p15:guide id="5" pos="564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dirty="0"/>
              <a:t>RISE — Research Institutes of Sweden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Text Placeholder">
            <a:extLst>
              <a:ext uri="{FF2B5EF4-FFF2-40B4-BE49-F238E27FC236}">
                <a16:creationId xmlns:a16="http://schemas.microsoft.com/office/drawing/2014/main" id="{E471068A-33BF-6D48-922E-DC163FE6CC7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03350" y="2268537"/>
            <a:ext cx="7561263" cy="259238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971550"/>
            <a:ext cx="7560000" cy="360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8537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 userDrawn="1">
          <p15:clr>
            <a:srgbClr val="FBAE40"/>
          </p15:clr>
        </p15:guide>
        <p15:guide id="2" pos="5647" userDrawn="1">
          <p15:clr>
            <a:srgbClr val="FBAE40"/>
          </p15:clr>
        </p15:guide>
        <p15:guide id="3" orient="horz" pos="1134" userDrawn="1">
          <p15:clr>
            <a:srgbClr val="FBAE40"/>
          </p15:clr>
        </p15:guide>
        <p15:guide id="4" orient="horz" pos="142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Headlin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971547"/>
            <a:ext cx="3455988" cy="3889380"/>
          </a:xfrm>
        </p:spPr>
        <p:txBody>
          <a:bodyPr/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Date Placeholder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dirty="0"/>
              <a:t>RISE — Research Institutes of Sweden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Text Placeholder">
            <a:extLst>
              <a:ext uri="{FF2B5EF4-FFF2-40B4-BE49-F238E27FC236}">
                <a16:creationId xmlns:a16="http://schemas.microsoft.com/office/drawing/2014/main" id="{AEA54434-2F98-6D43-A103-5DDFE27B40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4775" y="971550"/>
            <a:ext cx="4319588" cy="388937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91926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2721">
          <p15:clr>
            <a:srgbClr val="FBAE40"/>
          </p15:clr>
        </p15:guide>
        <p15:guide id="4" pos="5987" userDrawn="1">
          <p15:clr>
            <a:srgbClr val="FBAE40"/>
          </p15:clr>
        </p15:guide>
        <p15:guide id="5" pos="2177" userDrawn="1">
          <p15:clr>
            <a:srgbClr val="FBAE40"/>
          </p15:clr>
        </p15:guide>
        <p15:guide id="6" pos="381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dirty="0"/>
              <a:t>RISE — Research Institutes of Sweden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Text Placeholder Right">
            <a:extLst>
              <a:ext uri="{FF2B5EF4-FFF2-40B4-BE49-F238E27FC236}">
                <a16:creationId xmlns:a16="http://schemas.microsoft.com/office/drawing/2014/main" id="{9A7193F6-0684-734A-8AE4-F420E8FD07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675" y="2268679"/>
            <a:ext cx="3563938" cy="259224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Text Placeholder Left">
            <a:extLst>
              <a:ext uri="{FF2B5EF4-FFF2-40B4-BE49-F238E27FC236}">
                <a16:creationId xmlns:a16="http://schemas.microsoft.com/office/drawing/2014/main" id="{E2A73563-99E2-5F49-AAFA-B2AAD75C0640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403351" y="2268538"/>
            <a:ext cx="3563938" cy="2591462"/>
          </a:xfrm>
        </p:spPr>
        <p:txBody>
          <a:bodyPr numCol="1" spcCol="432000"/>
          <a:lstStyle/>
          <a:p>
            <a:pPr lvl="0"/>
            <a:r>
              <a:rPr lang="sv-SE" dirty="0"/>
              <a:t>Edit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971550"/>
            <a:ext cx="7560000" cy="360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2736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>
          <p15:clr>
            <a:srgbClr val="FBAE40"/>
          </p15:clr>
        </p15:guide>
        <p15:guide id="2" pos="5647">
          <p15:clr>
            <a:srgbClr val="FBAE40"/>
          </p15:clr>
        </p15:guide>
        <p15:guide id="3" orient="horz" pos="1134" userDrawn="1">
          <p15:clr>
            <a:srgbClr val="FBAE40"/>
          </p15:clr>
        </p15:guide>
        <p15:guide id="4" orient="horz" pos="1429" userDrawn="1">
          <p15:clr>
            <a:srgbClr val="FBAE40"/>
          </p15:clr>
        </p15:guide>
        <p15:guide id="5" pos="3129" userDrawn="1">
          <p15:clr>
            <a:srgbClr val="FBAE40"/>
          </p15:clr>
        </p15:guide>
        <p15:guide id="6" pos="340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RISE — Research Institutes of Sweden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971550"/>
            <a:ext cx="7561263" cy="360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3577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>
          <p15:clr>
            <a:srgbClr val="FBAE40"/>
          </p15:clr>
        </p15:guide>
        <p15:guide id="2" pos="5647">
          <p15:clr>
            <a:srgbClr val="FBAE40"/>
          </p15:clr>
        </p15:guide>
        <p15:guide id="3" orient="horz" pos="1134" userDrawn="1">
          <p15:clr>
            <a:srgbClr val="FBAE40"/>
          </p15:clr>
        </p15:guide>
        <p15:guide id="4" pos="544" userDrawn="1">
          <p15:clr>
            <a:srgbClr val="FBAE40"/>
          </p15:clr>
        </p15:guide>
        <p15:guide id="5" pos="598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Compar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hite Background">
            <a:extLst>
              <a:ext uri="{FF2B5EF4-FFF2-40B4-BE49-F238E27FC236}">
                <a16:creationId xmlns:a16="http://schemas.microsoft.com/office/drawing/2014/main" id="{836890BF-E557-364C-AB0C-63EAE0A8D1BA}"/>
              </a:ext>
            </a:extLst>
          </p:cNvPr>
          <p:cNvSpPr/>
          <p:nvPr userDrawn="1"/>
        </p:nvSpPr>
        <p:spPr>
          <a:xfrm>
            <a:off x="0" y="-1"/>
            <a:ext cx="5184776" cy="583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Date Placeholder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dirty="0"/>
              <a:t>RISE — Research Institutes of Sweden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1" name="Text Placeholder RIght">
            <a:extLst>
              <a:ext uri="{FF2B5EF4-FFF2-40B4-BE49-F238E27FC236}">
                <a16:creationId xmlns:a16="http://schemas.microsoft.com/office/drawing/2014/main" id="{5BAEDD3A-E497-8646-BFF7-9AD06B5FCEA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63612" y="1979612"/>
            <a:ext cx="3455989" cy="2880513"/>
          </a:xfrm>
        </p:spPr>
        <p:txBody>
          <a:bodyPr/>
          <a:lstStyle>
            <a:lvl1pPr marL="180000" indent="-180000">
              <a:defRPr sz="1400"/>
            </a:lvl1pPr>
            <a:lvl2pPr marL="432000" indent="-180000">
              <a:defRPr sz="1400"/>
            </a:lvl2pPr>
            <a:lvl3pPr marL="648000" indent="-180000">
              <a:defRPr sz="1400"/>
            </a:lvl3pPr>
            <a:lvl4pPr marL="864000" indent="-180000">
              <a:defRPr sz="1400"/>
            </a:lvl4pPr>
            <a:lvl5pPr marL="1080000" indent="-180000"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Title Placeholder Right">
            <a:extLst>
              <a:ext uri="{FF2B5EF4-FFF2-40B4-BE49-F238E27FC236}">
                <a16:creationId xmlns:a16="http://schemas.microsoft.com/office/drawing/2014/main" id="{B80F50FB-A340-FB45-B729-8E7706E339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48375" y="971549"/>
            <a:ext cx="3455988" cy="288000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800">
                <a:latin typeface="+mj-lt"/>
                <a:ea typeface="Roboto Mono" pitchFamily="2" charset="0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800" b="1" cap="none" baseline="0">
                <a:latin typeface="+mj-lt"/>
                <a:ea typeface="Roboto Mono" pitchFamily="2" charset="0"/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2800">
                <a:latin typeface="+mj-lt"/>
                <a:ea typeface="Roboto Mono" pitchFamily="2" charset="0"/>
              </a:defRPr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2800">
                <a:latin typeface="+mj-lt"/>
                <a:ea typeface="Roboto Mono" pitchFamily="2" charset="0"/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2800">
                <a:latin typeface="+mj-lt"/>
                <a:ea typeface="Roboto Mono" pitchFamily="2" charset="0"/>
              </a:defRPr>
            </a:lvl5pPr>
          </a:lstStyle>
          <a:p>
            <a:pPr lvl="0"/>
            <a:r>
              <a:rPr lang="sv-SE" dirty="0"/>
              <a:t>Heading</a:t>
            </a:r>
          </a:p>
        </p:txBody>
      </p:sp>
      <p:sp>
        <p:nvSpPr>
          <p:cNvPr id="15" name="Text Placeholder">
            <a:extLst>
              <a:ext uri="{FF2B5EF4-FFF2-40B4-BE49-F238E27FC236}">
                <a16:creationId xmlns:a16="http://schemas.microsoft.com/office/drawing/2014/main" id="{D5CDD2C2-7113-DD4E-8D07-C739ADF145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48375" y="1979612"/>
            <a:ext cx="3455989" cy="2880513"/>
          </a:xfrm>
        </p:spPr>
        <p:txBody>
          <a:bodyPr/>
          <a:lstStyle>
            <a:lvl1pPr marL="180000" indent="-180000">
              <a:defRPr sz="1400"/>
            </a:lvl1pPr>
            <a:lvl2pPr marL="432000" indent="-180000">
              <a:defRPr sz="1400"/>
            </a:lvl2pPr>
            <a:lvl3pPr marL="648000" indent="-180000">
              <a:defRPr sz="1400"/>
            </a:lvl3pPr>
            <a:lvl4pPr marL="864000" indent="-180000">
              <a:defRPr sz="1400"/>
            </a:lvl4pPr>
            <a:lvl5pPr marL="1080000" indent="-180000"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971549"/>
            <a:ext cx="3456000" cy="288000"/>
          </a:xfrm>
        </p:spPr>
        <p:txBody>
          <a:bodyPr/>
          <a:lstStyle>
            <a:lvl1pPr>
              <a:defRPr sz="28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60438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2721">
          <p15:clr>
            <a:srgbClr val="FBAE40"/>
          </p15:clr>
        </p15:guide>
        <p15:guide id="3" pos="3810" userDrawn="1">
          <p15:clr>
            <a:srgbClr val="FBAE40"/>
          </p15:clr>
        </p15:guide>
        <p15:guide id="4" pos="5987" userDrawn="1">
          <p15:clr>
            <a:srgbClr val="FBAE40"/>
          </p15:clr>
        </p15:guide>
        <p15:guide id="5" orient="horz" pos="1474" userDrawn="1">
          <p15:clr>
            <a:srgbClr val="FBAE40"/>
          </p15:clr>
        </p15:guide>
        <p15:guide id="6" orient="horz" pos="1247" userDrawn="1">
          <p15:clr>
            <a:srgbClr val="FBAE40"/>
          </p15:clr>
        </p15:guide>
        <p15:guide id="7" orient="horz" pos="102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Left">
            <a:extLst>
              <a:ext uri="{FF2B5EF4-FFF2-40B4-BE49-F238E27FC236}">
                <a16:creationId xmlns:a16="http://schemas.microsoft.com/office/drawing/2014/main" id="{BA398CB1-A590-2242-93E4-A5A30307C455}"/>
              </a:ext>
            </a:extLst>
          </p:cNvPr>
          <p:cNvPicPr>
            <a:picLocks/>
          </p:cNvPicPr>
          <p:nvPr userDrawn="1"/>
        </p:nvPicPr>
        <p:blipFill>
          <a:blip r:embed="rId26"/>
          <a:srcRect/>
          <a:stretch/>
        </p:blipFill>
        <p:spPr>
          <a:xfrm>
            <a:off x="-355764" y="1593"/>
            <a:ext cx="355764" cy="5832000"/>
          </a:xfrm>
          <a:prstGeom prst="rect">
            <a:avLst/>
          </a:prstGeom>
        </p:spPr>
      </p:pic>
      <p:pic>
        <p:nvPicPr>
          <p:cNvPr id="12" name="Bottom">
            <a:extLst>
              <a:ext uri="{FF2B5EF4-FFF2-40B4-BE49-F238E27FC236}">
                <a16:creationId xmlns:a16="http://schemas.microsoft.com/office/drawing/2014/main" id="{3C8C0F28-4DE8-EF48-AE1E-CE79AD66C96D}"/>
              </a:ext>
            </a:extLst>
          </p:cNvPr>
          <p:cNvPicPr>
            <a:picLocks/>
          </p:cNvPicPr>
          <p:nvPr userDrawn="1"/>
        </p:nvPicPr>
        <p:blipFill>
          <a:blip r:embed="rId27"/>
          <a:stretch>
            <a:fillRect/>
          </a:stretch>
        </p:blipFill>
        <p:spPr>
          <a:xfrm flipV="1">
            <a:off x="0" y="5833593"/>
            <a:ext cx="10368000" cy="360000"/>
          </a:xfrm>
          <a:prstGeom prst="rect">
            <a:avLst/>
          </a:prstGeom>
        </p:spPr>
      </p:pic>
      <p:pic>
        <p:nvPicPr>
          <p:cNvPr id="18" name="Right">
            <a:extLst>
              <a:ext uri="{FF2B5EF4-FFF2-40B4-BE49-F238E27FC236}">
                <a16:creationId xmlns:a16="http://schemas.microsoft.com/office/drawing/2014/main" id="{3B1E7DAD-34CE-924B-B686-2C241696AF19}"/>
              </a:ext>
            </a:extLst>
          </p:cNvPr>
          <p:cNvPicPr>
            <a:picLocks/>
          </p:cNvPicPr>
          <p:nvPr userDrawn="1"/>
        </p:nvPicPr>
        <p:blipFill>
          <a:blip r:embed="rId26"/>
          <a:srcRect/>
          <a:stretch/>
        </p:blipFill>
        <p:spPr>
          <a:xfrm flipH="1">
            <a:off x="10372236" y="1593"/>
            <a:ext cx="355764" cy="5832000"/>
          </a:xfrm>
          <a:prstGeom prst="rect">
            <a:avLst/>
          </a:prstGeom>
        </p:spPr>
      </p:pic>
      <p:pic>
        <p:nvPicPr>
          <p:cNvPr id="8" name="Top">
            <a:extLst>
              <a:ext uri="{FF2B5EF4-FFF2-40B4-BE49-F238E27FC236}">
                <a16:creationId xmlns:a16="http://schemas.microsoft.com/office/drawing/2014/main" id="{202D5BB4-6243-AB43-8377-62AE9A5C7858}"/>
              </a:ext>
            </a:extLst>
          </p:cNvPr>
          <p:cNvPicPr>
            <a:picLocks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0" y="-360000"/>
            <a:ext cx="10368000" cy="360000"/>
          </a:xfrm>
          <a:prstGeom prst="rect">
            <a:avLst/>
          </a:prstGeom>
        </p:spPr>
      </p:pic>
      <p:sp>
        <p:nvSpPr>
          <p:cNvPr id="13" name="RISE logo">
            <a:extLst>
              <a:ext uri="{FF2B5EF4-FFF2-40B4-BE49-F238E27FC236}">
                <a16:creationId xmlns:a16="http://schemas.microsoft.com/office/drawing/2014/main" id="{AF99272C-642F-0B40-968D-4CA2CA098DA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20063" y="5063451"/>
            <a:ext cx="432000" cy="553124"/>
          </a:xfrm>
          <a:custGeom>
            <a:avLst/>
            <a:gdLst>
              <a:gd name="T0" fmla="*/ 7437 w 7438"/>
              <a:gd name="T1" fmla="*/ 9422 h 9525"/>
              <a:gd name="T2" fmla="*/ 5200 w 7438"/>
              <a:gd name="T3" fmla="*/ 8578 h 9525"/>
              <a:gd name="T4" fmla="*/ 7302 w 7438"/>
              <a:gd name="T5" fmla="*/ 7460 h 9525"/>
              <a:gd name="T6" fmla="*/ 5200 w 7438"/>
              <a:gd name="T7" fmla="*/ 6681 h 9525"/>
              <a:gd name="T8" fmla="*/ 7437 w 7438"/>
              <a:gd name="T9" fmla="*/ 5703 h 9525"/>
              <a:gd name="T10" fmla="*/ 4197 w 7438"/>
              <a:gd name="T11" fmla="*/ 4861 h 9525"/>
              <a:gd name="T12" fmla="*/ 6260 w 7438"/>
              <a:gd name="T13" fmla="*/ 3385 h 9525"/>
              <a:gd name="T14" fmla="*/ 7437 w 7438"/>
              <a:gd name="T15" fmla="*/ 4561 h 9525"/>
              <a:gd name="T16" fmla="*/ 6260 w 7438"/>
              <a:gd name="T17" fmla="*/ 3385 h 9525"/>
              <a:gd name="T18" fmla="*/ 3055 w 7438"/>
              <a:gd name="T19" fmla="*/ 1412 h 9525"/>
              <a:gd name="T20" fmla="*/ 1266 w 7438"/>
              <a:gd name="T21" fmla="*/ 779 h 9525"/>
              <a:gd name="T22" fmla="*/ 2365 w 7438"/>
              <a:gd name="T23" fmla="*/ 2064 h 9525"/>
              <a:gd name="T24" fmla="*/ 3055 w 7438"/>
              <a:gd name="T25" fmla="*/ 1412 h 9525"/>
              <a:gd name="T26" fmla="*/ 4000 w 7438"/>
              <a:gd name="T27" fmla="*/ 3482 h 9525"/>
              <a:gd name="T28" fmla="*/ 3190 w 7438"/>
              <a:gd name="T29" fmla="*/ 4561 h 9525"/>
              <a:gd name="T30" fmla="*/ 3086 w 7438"/>
              <a:gd name="T31" fmla="*/ 4045 h 9525"/>
              <a:gd name="T32" fmla="*/ 3029 w 7438"/>
              <a:gd name="T33" fmla="*/ 3469 h 9525"/>
              <a:gd name="T34" fmla="*/ 2269 w 7438"/>
              <a:gd name="T35" fmla="*/ 2779 h 9525"/>
              <a:gd name="T36" fmla="*/ 1266 w 7438"/>
              <a:gd name="T37" fmla="*/ 4561 h 9525"/>
              <a:gd name="T38" fmla="*/ 263 w 7438"/>
              <a:gd name="T39" fmla="*/ 0 h 9525"/>
              <a:gd name="T40" fmla="*/ 2722 w 7438"/>
              <a:gd name="T41" fmla="*/ 0 h 9525"/>
              <a:gd name="T42" fmla="*/ 4057 w 7438"/>
              <a:gd name="T43" fmla="*/ 1259 h 9525"/>
              <a:gd name="T44" fmla="*/ 3336 w 7438"/>
              <a:gd name="T45" fmla="*/ 2415 h 9525"/>
              <a:gd name="T46" fmla="*/ 4000 w 7438"/>
              <a:gd name="T47" fmla="*/ 3482 h 9525"/>
              <a:gd name="T48" fmla="*/ 4664 w 7438"/>
              <a:gd name="T49" fmla="*/ 0 h 9525"/>
              <a:gd name="T50" fmla="*/ 5668 w 7438"/>
              <a:gd name="T51" fmla="*/ 4561 h 9525"/>
              <a:gd name="T52" fmla="*/ 3869 w 7438"/>
              <a:gd name="T53" fmla="*/ 8068 h 9525"/>
              <a:gd name="T54" fmla="*/ 1973 w 7438"/>
              <a:gd name="T55" fmla="*/ 9524 h 9525"/>
              <a:gd name="T56" fmla="*/ 30 w 7438"/>
              <a:gd name="T57" fmla="*/ 7907 h 9525"/>
              <a:gd name="T58" fmla="*/ 1002 w 7438"/>
              <a:gd name="T59" fmla="*/ 7907 h 9525"/>
              <a:gd name="T60" fmla="*/ 2011 w 7438"/>
              <a:gd name="T61" fmla="*/ 8751 h 9525"/>
              <a:gd name="T62" fmla="*/ 2900 w 7438"/>
              <a:gd name="T63" fmla="*/ 8182 h 9525"/>
              <a:gd name="T64" fmla="*/ 1526 w 7438"/>
              <a:gd name="T65" fmla="*/ 7426 h 9525"/>
              <a:gd name="T66" fmla="*/ 185 w 7438"/>
              <a:gd name="T67" fmla="*/ 6131 h 9525"/>
              <a:gd name="T68" fmla="*/ 185 w 7438"/>
              <a:gd name="T69" fmla="*/ 6131 h 9525"/>
              <a:gd name="T70" fmla="*/ 1890 w 7438"/>
              <a:gd name="T71" fmla="*/ 4752 h 9525"/>
              <a:gd name="T72" fmla="*/ 2746 w 7438"/>
              <a:gd name="T73" fmla="*/ 6222 h 9525"/>
              <a:gd name="T74" fmla="*/ 1846 w 7438"/>
              <a:gd name="T75" fmla="*/ 5532 h 9525"/>
              <a:gd name="T76" fmla="*/ 1156 w 7438"/>
              <a:gd name="T77" fmla="*/ 6048 h 9525"/>
              <a:gd name="T78" fmla="*/ 1156 w 7438"/>
              <a:gd name="T79" fmla="*/ 6048 h 9525"/>
              <a:gd name="T80" fmla="*/ 2454 w 7438"/>
              <a:gd name="T81" fmla="*/ 6715 h 9525"/>
              <a:gd name="T82" fmla="*/ 3869 w 7438"/>
              <a:gd name="T83" fmla="*/ 8068 h 9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438" h="9525">
                <a:moveTo>
                  <a:pt x="4197" y="9422"/>
                </a:moveTo>
                <a:lnTo>
                  <a:pt x="7437" y="9422"/>
                </a:lnTo>
                <a:lnTo>
                  <a:pt x="7437" y="8578"/>
                </a:lnTo>
                <a:lnTo>
                  <a:pt x="5200" y="8578"/>
                </a:lnTo>
                <a:lnTo>
                  <a:pt x="5200" y="7460"/>
                </a:lnTo>
                <a:lnTo>
                  <a:pt x="7302" y="7460"/>
                </a:lnTo>
                <a:lnTo>
                  <a:pt x="7302" y="6681"/>
                </a:lnTo>
                <a:lnTo>
                  <a:pt x="5200" y="6681"/>
                </a:lnTo>
                <a:lnTo>
                  <a:pt x="5200" y="5703"/>
                </a:lnTo>
                <a:lnTo>
                  <a:pt x="7437" y="5703"/>
                </a:lnTo>
                <a:lnTo>
                  <a:pt x="7437" y="4861"/>
                </a:lnTo>
                <a:lnTo>
                  <a:pt x="4197" y="4861"/>
                </a:lnTo>
                <a:lnTo>
                  <a:pt x="4197" y="9422"/>
                </a:lnTo>
                <a:close/>
                <a:moveTo>
                  <a:pt x="6260" y="3385"/>
                </a:moveTo>
                <a:lnTo>
                  <a:pt x="6260" y="4561"/>
                </a:lnTo>
                <a:lnTo>
                  <a:pt x="7437" y="4561"/>
                </a:lnTo>
                <a:lnTo>
                  <a:pt x="7437" y="3385"/>
                </a:lnTo>
                <a:lnTo>
                  <a:pt x="6260" y="3385"/>
                </a:lnTo>
                <a:close/>
                <a:moveTo>
                  <a:pt x="3055" y="1412"/>
                </a:moveTo>
                <a:lnTo>
                  <a:pt x="3055" y="1412"/>
                </a:lnTo>
                <a:cubicBezTo>
                  <a:pt x="3055" y="1014"/>
                  <a:pt x="2870" y="779"/>
                  <a:pt x="2365" y="779"/>
                </a:cubicBezTo>
                <a:lnTo>
                  <a:pt x="1266" y="779"/>
                </a:lnTo>
                <a:lnTo>
                  <a:pt x="1266" y="2064"/>
                </a:lnTo>
                <a:lnTo>
                  <a:pt x="2365" y="2064"/>
                </a:lnTo>
                <a:lnTo>
                  <a:pt x="2365" y="2064"/>
                </a:lnTo>
                <a:cubicBezTo>
                  <a:pt x="2881" y="2064"/>
                  <a:pt x="3055" y="1810"/>
                  <a:pt x="3055" y="1412"/>
                </a:cubicBezTo>
                <a:close/>
                <a:moveTo>
                  <a:pt x="4000" y="3482"/>
                </a:moveTo>
                <a:lnTo>
                  <a:pt x="4000" y="3482"/>
                </a:lnTo>
                <a:cubicBezTo>
                  <a:pt x="4038" y="4144"/>
                  <a:pt x="4070" y="4422"/>
                  <a:pt x="4190" y="4561"/>
                </a:cubicBezTo>
                <a:lnTo>
                  <a:pt x="3190" y="4561"/>
                </a:lnTo>
                <a:lnTo>
                  <a:pt x="3190" y="4561"/>
                </a:lnTo>
                <a:cubicBezTo>
                  <a:pt x="3133" y="4418"/>
                  <a:pt x="3099" y="4244"/>
                  <a:pt x="3086" y="4045"/>
                </a:cubicBezTo>
                <a:lnTo>
                  <a:pt x="3086" y="4045"/>
                </a:lnTo>
                <a:cubicBezTo>
                  <a:pt x="3074" y="3844"/>
                  <a:pt x="3055" y="3651"/>
                  <a:pt x="3029" y="3469"/>
                </a:cubicBezTo>
                <a:lnTo>
                  <a:pt x="3029" y="3469"/>
                </a:lnTo>
                <a:cubicBezTo>
                  <a:pt x="2995" y="3194"/>
                  <a:pt x="2904" y="2779"/>
                  <a:pt x="2269" y="2779"/>
                </a:cubicBezTo>
                <a:lnTo>
                  <a:pt x="1266" y="2779"/>
                </a:lnTo>
                <a:lnTo>
                  <a:pt x="1266" y="4561"/>
                </a:lnTo>
                <a:lnTo>
                  <a:pt x="263" y="4561"/>
                </a:lnTo>
                <a:lnTo>
                  <a:pt x="263" y="0"/>
                </a:lnTo>
                <a:lnTo>
                  <a:pt x="2722" y="0"/>
                </a:lnTo>
                <a:lnTo>
                  <a:pt x="2722" y="0"/>
                </a:lnTo>
                <a:cubicBezTo>
                  <a:pt x="3431" y="0"/>
                  <a:pt x="4057" y="457"/>
                  <a:pt x="4057" y="1259"/>
                </a:cubicBezTo>
                <a:lnTo>
                  <a:pt x="4057" y="1259"/>
                </a:lnTo>
                <a:cubicBezTo>
                  <a:pt x="4057" y="2009"/>
                  <a:pt x="3637" y="2286"/>
                  <a:pt x="3336" y="2402"/>
                </a:cubicBezTo>
                <a:lnTo>
                  <a:pt x="3336" y="2415"/>
                </a:lnTo>
                <a:lnTo>
                  <a:pt x="3336" y="2415"/>
                </a:lnTo>
                <a:cubicBezTo>
                  <a:pt x="3683" y="2502"/>
                  <a:pt x="3962" y="2819"/>
                  <a:pt x="4000" y="3482"/>
                </a:cubicBezTo>
                <a:close/>
                <a:moveTo>
                  <a:pt x="5668" y="0"/>
                </a:moveTo>
                <a:lnTo>
                  <a:pt x="4664" y="0"/>
                </a:lnTo>
                <a:lnTo>
                  <a:pt x="4664" y="4561"/>
                </a:lnTo>
                <a:lnTo>
                  <a:pt x="5668" y="4561"/>
                </a:lnTo>
                <a:lnTo>
                  <a:pt x="5668" y="0"/>
                </a:lnTo>
                <a:close/>
                <a:moveTo>
                  <a:pt x="3869" y="8068"/>
                </a:moveTo>
                <a:lnTo>
                  <a:pt x="3869" y="8068"/>
                </a:lnTo>
                <a:cubicBezTo>
                  <a:pt x="3869" y="8993"/>
                  <a:pt x="3112" y="9524"/>
                  <a:pt x="1973" y="9524"/>
                </a:cubicBezTo>
                <a:lnTo>
                  <a:pt x="1973" y="9524"/>
                </a:lnTo>
                <a:cubicBezTo>
                  <a:pt x="923" y="9524"/>
                  <a:pt x="0" y="9008"/>
                  <a:pt x="30" y="7907"/>
                </a:cubicBezTo>
                <a:lnTo>
                  <a:pt x="1002" y="7907"/>
                </a:lnTo>
                <a:lnTo>
                  <a:pt x="1002" y="7907"/>
                </a:lnTo>
                <a:cubicBezTo>
                  <a:pt x="1002" y="8464"/>
                  <a:pt x="1414" y="8751"/>
                  <a:pt x="2011" y="8751"/>
                </a:cubicBezTo>
                <a:lnTo>
                  <a:pt x="2011" y="8751"/>
                </a:lnTo>
                <a:cubicBezTo>
                  <a:pt x="2509" y="8751"/>
                  <a:pt x="2900" y="8572"/>
                  <a:pt x="2900" y="8182"/>
                </a:cubicBezTo>
                <a:lnTo>
                  <a:pt x="2900" y="8182"/>
                </a:lnTo>
                <a:cubicBezTo>
                  <a:pt x="2900" y="7854"/>
                  <a:pt x="2597" y="7695"/>
                  <a:pt x="2062" y="7562"/>
                </a:cubicBezTo>
                <a:lnTo>
                  <a:pt x="1526" y="7426"/>
                </a:lnTo>
                <a:lnTo>
                  <a:pt x="1526" y="7426"/>
                </a:lnTo>
                <a:cubicBezTo>
                  <a:pt x="697" y="7223"/>
                  <a:pt x="185" y="6857"/>
                  <a:pt x="185" y="6131"/>
                </a:cubicBezTo>
                <a:lnTo>
                  <a:pt x="185" y="6131"/>
                </a:lnTo>
                <a:lnTo>
                  <a:pt x="185" y="6131"/>
                </a:lnTo>
                <a:cubicBezTo>
                  <a:pt x="185" y="5253"/>
                  <a:pt x="978" y="4752"/>
                  <a:pt x="1890" y="4752"/>
                </a:cubicBezTo>
                <a:lnTo>
                  <a:pt x="1890" y="4752"/>
                </a:lnTo>
                <a:cubicBezTo>
                  <a:pt x="2902" y="4752"/>
                  <a:pt x="3717" y="5202"/>
                  <a:pt x="3717" y="6222"/>
                </a:cubicBezTo>
                <a:lnTo>
                  <a:pt x="2746" y="6222"/>
                </a:lnTo>
                <a:lnTo>
                  <a:pt x="2746" y="6222"/>
                </a:lnTo>
                <a:cubicBezTo>
                  <a:pt x="2710" y="5557"/>
                  <a:pt x="2111" y="5532"/>
                  <a:pt x="1846" y="5532"/>
                </a:cubicBezTo>
                <a:lnTo>
                  <a:pt x="1846" y="5532"/>
                </a:lnTo>
                <a:cubicBezTo>
                  <a:pt x="1505" y="5532"/>
                  <a:pt x="1156" y="5684"/>
                  <a:pt x="1156" y="6048"/>
                </a:cubicBezTo>
                <a:lnTo>
                  <a:pt x="1156" y="6048"/>
                </a:lnTo>
                <a:lnTo>
                  <a:pt x="1156" y="6048"/>
                </a:lnTo>
                <a:cubicBezTo>
                  <a:pt x="1148" y="6379"/>
                  <a:pt x="1425" y="6474"/>
                  <a:pt x="2009" y="6609"/>
                </a:cubicBezTo>
                <a:lnTo>
                  <a:pt x="2454" y="6715"/>
                </a:lnTo>
                <a:lnTo>
                  <a:pt x="2454" y="6715"/>
                </a:lnTo>
                <a:cubicBezTo>
                  <a:pt x="3491" y="6961"/>
                  <a:pt x="3869" y="7399"/>
                  <a:pt x="3869" y="8068"/>
                </a:cubicBezTo>
                <a:close/>
              </a:path>
            </a:pathLst>
          </a:custGeom>
          <a:solidFill>
            <a:srgbClr val="0406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4" name="Date Placeholder"/>
          <p:cNvSpPr>
            <a:spLocks noGrp="1"/>
          </p:cNvSpPr>
          <p:nvPr>
            <p:ph type="dt" sz="half" idx="2"/>
          </p:nvPr>
        </p:nvSpPr>
        <p:spPr>
          <a:xfrm>
            <a:off x="3455988" y="5400000"/>
            <a:ext cx="865187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rgbClr val="000000"/>
                </a:solidFill>
                <a:latin typeface="Roboto Mono"/>
                <a:ea typeface="Roboto Mono" pitchFamily="2" charset="0"/>
                <a:cs typeface="Roboto Mono"/>
              </a:defRPr>
            </a:lvl1pPr>
          </a:lstStyle>
          <a:p>
            <a:r>
              <a:rPr lang="sv-SE"/>
              <a:t>2022-00-00</a:t>
            </a:r>
            <a:endParaRPr lang="sv-SE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3"/>
          </p:nvPr>
        </p:nvSpPr>
        <p:spPr>
          <a:xfrm>
            <a:off x="863937" y="5400000"/>
            <a:ext cx="2592052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rgbClr val="000000"/>
                </a:solidFill>
                <a:latin typeface="Roboto Mono"/>
                <a:ea typeface="Roboto Mono" pitchFamily="2" charset="0"/>
                <a:cs typeface="Roboto Mono"/>
              </a:defRPr>
            </a:lvl1pPr>
          </a:lstStyle>
          <a:p>
            <a:r>
              <a:rPr lang="sv-SE" dirty="0"/>
              <a:t>RISE — Research Institutes of Sweden</a:t>
            </a:r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216000" y="5400000"/>
            <a:ext cx="6476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rgbClr val="000000"/>
                </a:solidFill>
                <a:latin typeface="Roboto Mono"/>
                <a:ea typeface="Roboto Mono" pitchFamily="2" charset="0"/>
                <a:cs typeface="Roboto Mono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>
          <a:xfrm>
            <a:off x="1404143" y="1800000"/>
            <a:ext cx="7561263" cy="30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 dirty="0"/>
              <a:t>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</p:txBody>
      </p:sp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1403350" y="971550"/>
            <a:ext cx="7561263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noProof="0" dirty="0" err="1"/>
              <a:t>Headline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6" r:id="rId1"/>
    <p:sldLayoutId id="2147493608" r:id="rId2"/>
    <p:sldLayoutId id="2147493480" r:id="rId3"/>
    <p:sldLayoutId id="2147493503" r:id="rId4"/>
    <p:sldLayoutId id="2147493501" r:id="rId5"/>
    <p:sldLayoutId id="2147493515" r:id="rId6"/>
    <p:sldLayoutId id="2147493526" r:id="rId7"/>
    <p:sldLayoutId id="2147493519" r:id="rId8"/>
    <p:sldLayoutId id="2147493509" r:id="rId9"/>
    <p:sldLayoutId id="2147493527" r:id="rId10"/>
    <p:sldLayoutId id="2147493505" r:id="rId11"/>
    <p:sldLayoutId id="2147493506" r:id="rId12"/>
    <p:sldLayoutId id="2147493517" r:id="rId13"/>
    <p:sldLayoutId id="2147493518" r:id="rId14"/>
    <p:sldLayoutId id="2147493523" r:id="rId15"/>
    <p:sldLayoutId id="2147493521" r:id="rId16"/>
    <p:sldLayoutId id="2147493522" r:id="rId17"/>
    <p:sldLayoutId id="2147493591" r:id="rId18"/>
    <p:sldLayoutId id="2147493592" r:id="rId19"/>
    <p:sldLayoutId id="2147493529" r:id="rId20"/>
    <p:sldLayoutId id="2147493540" r:id="rId21"/>
    <p:sldLayoutId id="2147493528" r:id="rId22"/>
    <p:sldLayoutId id="2147493609" r:id="rId23"/>
    <p:sldLayoutId id="2147493610" r:id="rId24"/>
  </p:sldLayoutIdLst>
  <p:hf sldNum="0" hdr="0" ftr="0" dt="0"/>
  <p:txStyles>
    <p:titleStyle>
      <a:lvl1pPr algn="l" defTabSz="518419" rtl="0" eaLnBrk="1" latinLnBrk="0" hangingPunct="1">
        <a:lnSpc>
          <a:spcPct val="85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518419" rtl="0" eaLnBrk="1" latinLnBrk="0" hangingPunct="1">
        <a:lnSpc>
          <a:spcPct val="120000"/>
        </a:lnSpc>
        <a:spcBef>
          <a:spcPts val="1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16000" algn="l" defTabSz="518419" rtl="0" eaLnBrk="1" latinLnBrk="0" hangingPunct="1">
        <a:lnSpc>
          <a:spcPct val="120000"/>
        </a:lnSpc>
        <a:spcBef>
          <a:spcPts val="6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2000" indent="-216000" algn="l" defTabSz="518419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16000" algn="l" defTabSz="518419" rtl="0" eaLnBrk="1" latinLnBrk="0" hangingPunct="1">
        <a:lnSpc>
          <a:spcPct val="120000"/>
        </a:lnSpc>
        <a:spcBef>
          <a:spcPts val="6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00" indent="-216000" algn="l" defTabSz="518419" rtl="0" eaLnBrk="1" latinLnBrk="0" hangingPunct="1">
        <a:lnSpc>
          <a:spcPct val="120000"/>
        </a:lnSpc>
        <a:spcBef>
          <a:spcPts val="6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851305" indent="-259210" algn="l" defTabSz="518419" rtl="0" eaLnBrk="1" latinLnBrk="0" hangingPunct="1">
        <a:spcBef>
          <a:spcPct val="20000"/>
        </a:spcBef>
        <a:buFont typeface="Arial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369724" indent="-259210" algn="l" defTabSz="518419" rtl="0" eaLnBrk="1" latinLnBrk="0" hangingPunct="1">
        <a:spcBef>
          <a:spcPct val="20000"/>
        </a:spcBef>
        <a:buFont typeface="Arial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3888143" indent="-259210" algn="l" defTabSz="518419" rtl="0" eaLnBrk="1" latinLnBrk="0" hangingPunct="1">
        <a:spcBef>
          <a:spcPct val="20000"/>
        </a:spcBef>
        <a:buFont typeface="Arial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406562" indent="-259210" algn="l" defTabSz="518419" rtl="0" eaLnBrk="1" latinLnBrk="0" hangingPunct="1">
        <a:spcBef>
          <a:spcPct val="20000"/>
        </a:spcBef>
        <a:buFont typeface="Arial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1pPr>
      <a:lvl2pPr marL="518419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2pPr>
      <a:lvl3pPr marL="1036838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3pPr>
      <a:lvl4pPr marL="1555257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4pPr>
      <a:lvl5pPr marL="2073676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5pPr>
      <a:lvl6pPr marL="2592095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6pPr>
      <a:lvl7pPr marL="3110514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7pPr>
      <a:lvl8pPr marL="3628934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8pPr>
      <a:lvl9pPr marL="4147353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3062" userDrawn="1">
          <p15:clr>
            <a:srgbClr val="F26B43"/>
          </p15:clr>
        </p15:guide>
        <p15:guide id="7" orient="horz" pos="3538" userDrawn="1">
          <p15:clr>
            <a:srgbClr val="F26B43"/>
          </p15:clr>
        </p15:guide>
        <p15:guide id="9" pos="6395" userDrawn="1">
          <p15:clr>
            <a:srgbClr val="F26B43"/>
          </p15:clr>
        </p15:guide>
        <p15:guide id="10" pos="136" userDrawn="1">
          <p15:clr>
            <a:srgbClr val="F26B43"/>
          </p15:clr>
        </p15:guide>
        <p15:guide id="11" orient="horz" pos="612" userDrawn="1">
          <p15:clr>
            <a:srgbClr val="F26B43"/>
          </p15:clr>
        </p15:guide>
        <p15:guide id="12" pos="32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0.xml"/><Relationship Id="rId11" Type="http://schemas.openxmlformats.org/officeDocument/2006/relationships/image" Target="../media/image35.pn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34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://www.circhive.e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Karin.Morell@ri.s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ecogain.se/biodiversitetsindex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www.mckinsey.com/capabilities/sustainability/our-insights/where-the-worlds-largest-companies-stand-on-natur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sciencebasedtargetsnetwork.org/how-it-works/the-first-science-based-targets-for-nature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hyperlink" Target="https://climb.ecogain.se/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hyperlink" Target="https://www.ecogain.se/ecogain-biodiversity-inde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9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2.xml"/><Relationship Id="rId5" Type="http://schemas.openxmlformats.org/officeDocument/2006/relationships/image" Target="../media/image20.png"/><Relationship Id="rId10" Type="http://schemas.microsoft.com/office/2007/relationships/diagramDrawing" Target="../diagrams/drawing2.xml"/><Relationship Id="rId4" Type="http://schemas.microsoft.com/office/2007/relationships/hdphoto" Target="../media/hdphoto1.wdp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2.sv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hyperlink" Target="https://ec.europa.eu/research/participants/documents/downloadPublic?documentIds=080166e5f75d1921&amp;appId=PPGM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ixabay.com/en/milk-powder-food-nutrition-healthy-312369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2E3F3ED-BDE2-15C4-CB15-D3954860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" y="0"/>
            <a:ext cx="10350710" cy="58324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074083-E09B-BB40-8890-897CA2368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360604"/>
            <a:ext cx="8155833" cy="3471871"/>
          </a:xfrm>
          <a:solidFill>
            <a:schemeClr val="accent5">
              <a:alpha val="79000"/>
            </a:schemeClr>
          </a:solidFill>
        </p:spPr>
        <p:txBody>
          <a:bodyPr/>
          <a:lstStyle/>
          <a:p>
            <a:pPr lvl="1" algn="ctr"/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488BEE-9EC0-0940-8D84-E41BD01C76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Squares_R-mid">
            <a:extLst>
              <a:ext uri="{FF2B5EF4-FFF2-40B4-BE49-F238E27FC236}">
                <a16:creationId xmlns:a16="http://schemas.microsoft.com/office/drawing/2014/main" id="{E5CF1DBD-AD91-AB2B-8F6A-0568B4AD1C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094" r="49992" b="1"/>
          <a:stretch/>
        </p:blipFill>
        <p:spPr>
          <a:xfrm>
            <a:off x="-1" y="2571750"/>
            <a:ext cx="5184775" cy="3260477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BF0CDCB0-BCF2-8A52-7B0D-1E514D4B454B}"/>
              </a:ext>
            </a:extLst>
          </p:cNvPr>
          <p:cNvSpPr txBox="1"/>
          <p:nvPr/>
        </p:nvSpPr>
        <p:spPr>
          <a:xfrm>
            <a:off x="457201" y="2904001"/>
            <a:ext cx="8155833" cy="3249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defTabSz="518419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v-SE" sz="1400" b="0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de Pro Bold"/>
                <a:ea typeface="+mn-ea"/>
                <a:cs typeface="+mn-cs"/>
              </a:rPr>
              <a:t>Valio Hållbarhetsseminarium 19 oktober 2023</a:t>
            </a:r>
          </a:p>
          <a:p>
            <a:pPr marL="0" marR="0" lvl="0" indent="0" defTabSz="51841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de Pro Bold"/>
                <a:ea typeface="+mn-ea"/>
                <a:cs typeface="+mn-cs"/>
              </a:rPr>
              <a:t>Biodiversitetsdatabas för livsmedel</a:t>
            </a:r>
          </a:p>
          <a:p>
            <a:pPr marL="0" marR="0" lvl="0" indent="0" defTabSz="51841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v-SE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de Pro Bold"/>
                <a:ea typeface="+mn-ea"/>
                <a:cs typeface="+mn-cs"/>
              </a:rPr>
              <a:t>Metoder och ramverk för att bedöma biologisk mångfald</a:t>
            </a:r>
          </a:p>
          <a:p>
            <a:pPr marL="0" marR="0" lvl="2" indent="0" defTabSz="518419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de Pro Bold"/>
              <a:ea typeface="+mn-ea"/>
              <a:cs typeface="+mn-cs"/>
            </a:endParaRPr>
          </a:p>
          <a:p>
            <a:pPr marL="0" marR="0" lvl="2" indent="0" defTabSz="518419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de Pro Bold"/>
                <a:ea typeface="+mn-ea"/>
                <a:cs typeface="+mn-cs"/>
              </a:rPr>
              <a:t>Karin Morell, Projektledare / MSc Miljövetenskap</a:t>
            </a:r>
          </a:p>
          <a:p>
            <a:pPr marL="0" marR="0" lvl="2" indent="0" defTabSz="518419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de Pro Bold"/>
                <a:ea typeface="+mn-ea"/>
                <a:cs typeface="+mn-cs"/>
              </a:rPr>
              <a:t>RISE Research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de Pro Bold"/>
                <a:ea typeface="+mn-ea"/>
                <a:cs typeface="+mn-cs"/>
              </a:rPr>
              <a:t>Institutes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de Pro Bold"/>
                <a:ea typeface="+mn-ea"/>
                <a:cs typeface="+mn-cs"/>
              </a:rPr>
              <a:t>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de Pro Bold"/>
                <a:ea typeface="+mn-ea"/>
                <a:cs typeface="+mn-cs"/>
              </a:rPr>
              <a:t>of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de Pro Bold"/>
                <a:ea typeface="+mn-ea"/>
                <a:cs typeface="+mn-cs"/>
              </a:rPr>
              <a:t> Sweden</a:t>
            </a:r>
          </a:p>
          <a:p>
            <a:pPr marL="0" marR="0" lvl="1" indent="0" defTabSz="518419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endParaRPr kumimoji="0" lang="sv-SE" sz="1600" b="0" i="0" u="none" strike="noStrike" kern="1200" cap="all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de Pro Bold"/>
              <a:ea typeface="+mn-ea"/>
              <a:cs typeface="+mn-cs"/>
            </a:endParaRPr>
          </a:p>
          <a:p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760436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E20E2AA-DBD7-BCD5-9E75-B746627A75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9D5B5DBA-4A1F-9158-C903-259D467C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37" y="205037"/>
            <a:ext cx="7560000" cy="360000"/>
          </a:xfrm>
        </p:spPr>
        <p:txBody>
          <a:bodyPr/>
          <a:lstStyle/>
          <a:p>
            <a:r>
              <a:rPr lang="sv-SE" dirty="0"/>
              <a:t>Metoden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9CEA5915-61C5-4857-2CFF-FF04ADDE83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85" y="903048"/>
            <a:ext cx="8850434" cy="4334542"/>
          </a:xfrm>
          <a:prstGeom prst="rect">
            <a:avLst/>
          </a:prstGeom>
          <a:noFill/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2A6F35F-845C-F2FC-2643-E6E4F46C92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9556957"/>
              </p:ext>
            </p:extLst>
          </p:nvPr>
        </p:nvGraphicFramePr>
        <p:xfrm>
          <a:off x="0" y="5629227"/>
          <a:ext cx="10364198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ruta 5">
            <a:extLst>
              <a:ext uri="{FF2B5EF4-FFF2-40B4-BE49-F238E27FC236}">
                <a16:creationId xmlns:a16="http://schemas.microsoft.com/office/drawing/2014/main" id="{7CFCB485-97F2-5DC7-E631-20B1669D8793}"/>
              </a:ext>
            </a:extLst>
          </p:cNvPr>
          <p:cNvSpPr txBox="1"/>
          <p:nvPr/>
        </p:nvSpPr>
        <p:spPr>
          <a:xfrm>
            <a:off x="6379535" y="39091"/>
            <a:ext cx="388897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900" dirty="0">
                <a:latin typeface="Roboto Mono" pitchFamily="2" charset="0"/>
                <a:ea typeface="Roboto Mono" pitchFamily="2" charset="0"/>
                <a:cs typeface="Times New Roman" panose="02020603050405020304" pitchFamily="18" charset="0"/>
              </a:rPr>
              <a:t>Chaudhary, A. and T. M. Brooks (2018). "Land Use Intensity-Specific Global Characterization Factors to Assess Product Biodiversity Footprints." </a:t>
            </a:r>
            <a:r>
              <a:rPr lang="en-US" sz="900" i="1" dirty="0">
                <a:latin typeface="Roboto Mono" pitchFamily="2" charset="0"/>
                <a:ea typeface="Roboto Mono" pitchFamily="2" charset="0"/>
                <a:cs typeface="Times New Roman" panose="02020603050405020304" pitchFamily="18" charset="0"/>
              </a:rPr>
              <a:t>Environmental Science &amp; Technology 52</a:t>
            </a:r>
            <a:r>
              <a:rPr lang="en-US" sz="900" dirty="0">
                <a:latin typeface="Roboto Mono" pitchFamily="2" charset="0"/>
                <a:ea typeface="Roboto Mono" pitchFamily="2" charset="0"/>
                <a:cs typeface="Times New Roman" panose="02020603050405020304" pitchFamily="18" charset="0"/>
              </a:rPr>
              <a:t>(9): 5094-5104.</a:t>
            </a:r>
            <a:endParaRPr lang="sv-SE" sz="900" dirty="0">
              <a:latin typeface="Roboto Mono" pitchFamily="2" charset="0"/>
              <a:ea typeface="Roboto Mon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3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n bild som visar karta, text, kartbok&#10;&#10;Automatiskt genererad beskrivning">
            <a:extLst>
              <a:ext uri="{FF2B5EF4-FFF2-40B4-BE49-F238E27FC236}">
                <a16:creationId xmlns:a16="http://schemas.microsoft.com/office/drawing/2014/main" id="{17AE7C5A-C25F-E320-F1F6-CD131A15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05" y="0"/>
            <a:ext cx="7284530" cy="5770061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F75F8A1-9F71-4CD8-8218-6E28AB36B4D0}"/>
              </a:ext>
            </a:extLst>
          </p:cNvPr>
          <p:cNvSpPr txBox="1"/>
          <p:nvPr/>
        </p:nvSpPr>
        <p:spPr>
          <a:xfrm>
            <a:off x="5250256" y="222778"/>
            <a:ext cx="4610558" cy="230832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sv-SE" sz="1800" b="1" dirty="0">
                <a:solidFill>
                  <a:schemeClr val="bg1"/>
                </a:solidFill>
              </a:rPr>
              <a:t>Sammanfattningsvis beräknas påverkan främst utifrån:</a:t>
            </a:r>
          </a:p>
          <a:p>
            <a:pPr marL="342900" indent="-342900">
              <a:buFontTx/>
              <a:buChar char="-"/>
            </a:pPr>
            <a:r>
              <a:rPr lang="sv-SE" sz="1800" b="1" dirty="0">
                <a:solidFill>
                  <a:schemeClr val="bg1"/>
                </a:solidFill>
              </a:rPr>
              <a:t>Hur mycket yta som krävs per kg livsmedel</a:t>
            </a:r>
          </a:p>
          <a:p>
            <a:pPr marL="342900" indent="-342900">
              <a:buFontTx/>
              <a:buChar char="-"/>
            </a:pPr>
            <a:r>
              <a:rPr lang="sv-SE" sz="1800" b="1" dirty="0">
                <a:solidFill>
                  <a:schemeClr val="bg1"/>
                </a:solidFill>
              </a:rPr>
              <a:t>Var i världen odling av livsmedel/foder el. bete sker</a:t>
            </a:r>
          </a:p>
          <a:p>
            <a:pPr marL="342900" indent="-342900">
              <a:buFontTx/>
              <a:buChar char="-"/>
            </a:pPr>
            <a:r>
              <a:rPr lang="sv-SE" sz="1800" b="1" dirty="0">
                <a:solidFill>
                  <a:schemeClr val="bg1"/>
                </a:solidFill>
              </a:rPr>
              <a:t>Ekologiskt/konventionellt (intensitet)</a:t>
            </a:r>
          </a:p>
          <a:p>
            <a:pPr marL="342900" indent="-342900">
              <a:buFontTx/>
              <a:buChar char="-"/>
            </a:pPr>
            <a:r>
              <a:rPr lang="sv-SE" sz="1800" b="1" dirty="0">
                <a:solidFill>
                  <a:schemeClr val="bg1"/>
                </a:solidFill>
              </a:rPr>
              <a:t>Växthus/friland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86F64A9-9CE6-0952-E79C-1280880FD6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0647348"/>
              </p:ext>
            </p:extLst>
          </p:nvPr>
        </p:nvGraphicFramePr>
        <p:xfrm>
          <a:off x="0" y="5629227"/>
          <a:ext cx="10364198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6454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86F64A9-9CE6-0952-E79C-1280880FD6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2428702"/>
              </p:ext>
            </p:extLst>
          </p:nvPr>
        </p:nvGraphicFramePr>
        <p:xfrm>
          <a:off x="0" y="5629227"/>
          <a:ext cx="10364198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ubrik 2">
            <a:extLst>
              <a:ext uri="{FF2B5EF4-FFF2-40B4-BE49-F238E27FC236}">
                <a16:creationId xmlns:a16="http://schemas.microsoft.com/office/drawing/2014/main" id="{D621B828-2F2A-6C09-ECC9-013B50574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89" y="503824"/>
            <a:ext cx="5103148" cy="622828"/>
          </a:xfrm>
        </p:spPr>
        <p:txBody>
          <a:bodyPr/>
          <a:lstStyle/>
          <a:p>
            <a:r>
              <a:rPr lang="sv-SE" sz="2800" dirty="0"/>
              <a:t>Exempel på metodkompletteringar</a:t>
            </a:r>
          </a:p>
        </p:txBody>
      </p:sp>
      <p:sp>
        <p:nvSpPr>
          <p:cNvPr id="3" name="Platshållare för text 1">
            <a:extLst>
              <a:ext uri="{FF2B5EF4-FFF2-40B4-BE49-F238E27FC236}">
                <a16:creationId xmlns:a16="http://schemas.microsoft.com/office/drawing/2014/main" id="{D3FC48E9-6DFC-2BC3-0D4D-6D075AE3E3FE}"/>
              </a:ext>
            </a:extLst>
          </p:cNvPr>
          <p:cNvSpPr txBox="1">
            <a:spLocks/>
          </p:cNvSpPr>
          <p:nvPr/>
        </p:nvSpPr>
        <p:spPr>
          <a:xfrm>
            <a:off x="285569" y="1709585"/>
            <a:ext cx="3957866" cy="3344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2000" indent="-216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16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16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Metoden visar bara negativ påverkan och visar t.ex. inte nytta med naturbeteskött</a:t>
            </a:r>
          </a:p>
          <a:p>
            <a:pPr marL="288000" lvl="1" indent="0">
              <a:buNone/>
            </a:pPr>
            <a:r>
              <a:rPr lang="sv-SE" dirty="0">
                <a:sym typeface="Wingdings" panose="05000000000000000000" pitchFamily="2" charset="2"/>
              </a:rPr>
              <a:t> </a:t>
            </a:r>
            <a:r>
              <a:rPr lang="sv-SE" dirty="0"/>
              <a:t>Vi skapade karaktäriseringsfaktorer för kultur- och naturbete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Skillnaden mellan ekologisk och konventionell blev mycket liten p.g.a. referenssituationen</a:t>
            </a:r>
          </a:p>
          <a:p>
            <a:pPr marL="288000" lvl="1" indent="0">
              <a:buNone/>
            </a:pPr>
            <a:r>
              <a:rPr lang="sv-SE" dirty="0">
                <a:sym typeface="Wingdings" panose="05000000000000000000" pitchFamily="2" charset="2"/>
              </a:rPr>
              <a:t> Schablon på 30% mindre påverkan på ekologisk produktion (baseras på studier)</a:t>
            </a:r>
            <a:endParaRPr lang="sv-SE" dirty="0"/>
          </a:p>
          <a:p>
            <a:pPr lvl="1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E307806F-409F-9E34-9A9C-75138974971B}"/>
              </a:ext>
            </a:extLst>
          </p:cNvPr>
          <p:cNvSpPr/>
          <p:nvPr/>
        </p:nvSpPr>
        <p:spPr>
          <a:xfrm>
            <a:off x="5331571" y="544288"/>
            <a:ext cx="4922102" cy="2724174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D34E77F7-3CFC-EEAA-374B-BF1B95FA016E}"/>
              </a:ext>
            </a:extLst>
          </p:cNvPr>
          <p:cNvSpPr/>
          <p:nvPr/>
        </p:nvSpPr>
        <p:spPr>
          <a:xfrm>
            <a:off x="5301094" y="3268461"/>
            <a:ext cx="4952579" cy="1668631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Pil: upp-ned 66">
            <a:extLst>
              <a:ext uri="{FF2B5EF4-FFF2-40B4-BE49-F238E27FC236}">
                <a16:creationId xmlns:a16="http://schemas.microsoft.com/office/drawing/2014/main" id="{698C96B9-64D0-0E15-6A18-169715E2E5CA}"/>
              </a:ext>
            </a:extLst>
          </p:cNvPr>
          <p:cNvSpPr/>
          <p:nvPr/>
        </p:nvSpPr>
        <p:spPr>
          <a:xfrm>
            <a:off x="6494952" y="650888"/>
            <a:ext cx="472400" cy="2591780"/>
          </a:xfrm>
          <a:prstGeom prst="up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Pil: upp-ned 67">
            <a:extLst>
              <a:ext uri="{FF2B5EF4-FFF2-40B4-BE49-F238E27FC236}">
                <a16:creationId xmlns:a16="http://schemas.microsoft.com/office/drawing/2014/main" id="{67FAF9FC-A663-2074-9EB4-7AACEF15D98F}"/>
              </a:ext>
            </a:extLst>
          </p:cNvPr>
          <p:cNvSpPr/>
          <p:nvPr/>
        </p:nvSpPr>
        <p:spPr>
          <a:xfrm>
            <a:off x="7294984" y="2139203"/>
            <a:ext cx="472400" cy="2590579"/>
          </a:xfrm>
          <a:prstGeom prst="up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Rak koppling 68">
            <a:extLst>
              <a:ext uri="{FF2B5EF4-FFF2-40B4-BE49-F238E27FC236}">
                <a16:creationId xmlns:a16="http://schemas.microsoft.com/office/drawing/2014/main" id="{93805DA0-A87E-8CE1-22FF-7C1BD41C0080}"/>
              </a:ext>
            </a:extLst>
          </p:cNvPr>
          <p:cNvCxnSpPr>
            <a:cxnSpLocks/>
          </p:cNvCxnSpPr>
          <p:nvPr/>
        </p:nvCxnSpPr>
        <p:spPr>
          <a:xfrm>
            <a:off x="5153947" y="2664937"/>
            <a:ext cx="4076353" cy="0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70" name="textruta 69">
            <a:extLst>
              <a:ext uri="{FF2B5EF4-FFF2-40B4-BE49-F238E27FC236}">
                <a16:creationId xmlns:a16="http://schemas.microsoft.com/office/drawing/2014/main" id="{31EA4518-33FA-3190-2889-A1F668E8A00A}"/>
              </a:ext>
            </a:extLst>
          </p:cNvPr>
          <p:cNvSpPr txBox="1"/>
          <p:nvPr/>
        </p:nvSpPr>
        <p:spPr>
          <a:xfrm>
            <a:off x="5484789" y="2415566"/>
            <a:ext cx="18286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1"/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9,4 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fPDF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/m</a:t>
            </a:r>
            <a:r>
              <a:rPr lang="en-GB" sz="1350" baseline="30000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71" name="textruta 70">
            <a:extLst>
              <a:ext uri="{FF2B5EF4-FFF2-40B4-BE49-F238E27FC236}">
                <a16:creationId xmlns:a16="http://schemas.microsoft.com/office/drawing/2014/main" id="{1669BF35-C670-5EFF-A13A-E4033589FD63}"/>
              </a:ext>
            </a:extLst>
          </p:cNvPr>
          <p:cNvSpPr txBox="1"/>
          <p:nvPr/>
        </p:nvSpPr>
        <p:spPr>
          <a:xfrm>
            <a:off x="4331056" y="2494633"/>
            <a:ext cx="98289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71"/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Spannmål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72" name="textruta 71">
            <a:extLst>
              <a:ext uri="{FF2B5EF4-FFF2-40B4-BE49-F238E27FC236}">
                <a16:creationId xmlns:a16="http://schemas.microsoft.com/office/drawing/2014/main" id="{6550B15F-86AA-0F9E-14EA-CA42E0A18077}"/>
              </a:ext>
            </a:extLst>
          </p:cNvPr>
          <p:cNvSpPr txBox="1"/>
          <p:nvPr/>
        </p:nvSpPr>
        <p:spPr>
          <a:xfrm>
            <a:off x="7900724" y="2415969"/>
            <a:ext cx="11962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1"/>
            <a:r>
              <a:rPr lang="en-GB" sz="1350">
                <a:solidFill>
                  <a:prstClr val="black"/>
                </a:solidFill>
                <a:latin typeface="Calibri" panose="020F0502020204030204"/>
              </a:rPr>
              <a:t>1 000 </a:t>
            </a:r>
            <a:r>
              <a:rPr lang="en-GB" sz="1350" err="1">
                <a:solidFill>
                  <a:prstClr val="black"/>
                </a:solidFill>
                <a:latin typeface="Calibri" panose="020F0502020204030204"/>
              </a:rPr>
              <a:t>poäng</a:t>
            </a: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3" name="Rak koppling 72">
            <a:extLst>
              <a:ext uri="{FF2B5EF4-FFF2-40B4-BE49-F238E27FC236}">
                <a16:creationId xmlns:a16="http://schemas.microsoft.com/office/drawing/2014/main" id="{7CAE01E0-80CE-F22E-391B-909AF29681F6}"/>
              </a:ext>
            </a:extLst>
          </p:cNvPr>
          <p:cNvCxnSpPr>
            <a:cxnSpLocks/>
          </p:cNvCxnSpPr>
          <p:nvPr/>
        </p:nvCxnSpPr>
        <p:spPr>
          <a:xfrm>
            <a:off x="5153947" y="3251627"/>
            <a:ext cx="4076353" cy="0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74" name="textruta 73">
            <a:extLst>
              <a:ext uri="{FF2B5EF4-FFF2-40B4-BE49-F238E27FC236}">
                <a16:creationId xmlns:a16="http://schemas.microsoft.com/office/drawing/2014/main" id="{DEC0D582-4A94-0916-42AB-A8B3D013D6FB}"/>
              </a:ext>
            </a:extLst>
          </p:cNvPr>
          <p:cNvSpPr txBox="1"/>
          <p:nvPr/>
        </p:nvSpPr>
        <p:spPr>
          <a:xfrm>
            <a:off x="4300579" y="3088942"/>
            <a:ext cx="98289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71"/>
            <a:r>
              <a:rPr lang="en-GB" sz="1350" err="1">
                <a:solidFill>
                  <a:prstClr val="black"/>
                </a:solidFill>
                <a:latin typeface="Calibri" panose="020F0502020204030204"/>
              </a:rPr>
              <a:t>Kulturbete</a:t>
            </a:r>
            <a:r>
              <a:rPr lang="en-GB" sz="135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75" name="textruta 74">
            <a:extLst>
              <a:ext uri="{FF2B5EF4-FFF2-40B4-BE49-F238E27FC236}">
                <a16:creationId xmlns:a16="http://schemas.microsoft.com/office/drawing/2014/main" id="{5D7CF055-0839-15C3-EA28-E8A8EC43A923}"/>
              </a:ext>
            </a:extLst>
          </p:cNvPr>
          <p:cNvSpPr txBox="1"/>
          <p:nvPr/>
        </p:nvSpPr>
        <p:spPr>
          <a:xfrm>
            <a:off x="5534914" y="3017897"/>
            <a:ext cx="18286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1"/>
            <a:r>
              <a:rPr lang="en-GB" sz="1350">
                <a:solidFill>
                  <a:prstClr val="black"/>
                </a:solidFill>
                <a:latin typeface="Calibri" panose="020F0502020204030204"/>
              </a:rPr>
              <a:t>0 </a:t>
            </a:r>
            <a:r>
              <a:rPr lang="en-GB" sz="1350" err="1">
                <a:solidFill>
                  <a:prstClr val="black"/>
                </a:solidFill>
                <a:latin typeface="Calibri" panose="020F0502020204030204"/>
              </a:rPr>
              <a:t>fPDF</a:t>
            </a:r>
            <a:r>
              <a:rPr lang="en-GB" sz="1350">
                <a:solidFill>
                  <a:prstClr val="black"/>
                </a:solidFill>
                <a:latin typeface="Calibri" panose="020F0502020204030204"/>
              </a:rPr>
              <a:t>/m</a:t>
            </a:r>
            <a:r>
              <a:rPr lang="en-GB" sz="1350" baseline="3000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76" name="textruta 75">
            <a:extLst>
              <a:ext uri="{FF2B5EF4-FFF2-40B4-BE49-F238E27FC236}">
                <a16:creationId xmlns:a16="http://schemas.microsoft.com/office/drawing/2014/main" id="{067D4B84-EBF9-2CCF-B0A0-761F2F53C69E}"/>
              </a:ext>
            </a:extLst>
          </p:cNvPr>
          <p:cNvSpPr txBox="1"/>
          <p:nvPr/>
        </p:nvSpPr>
        <p:spPr>
          <a:xfrm>
            <a:off x="7950249" y="2997509"/>
            <a:ext cx="18286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1"/>
            <a:r>
              <a:rPr lang="en-GB" sz="1350">
                <a:solidFill>
                  <a:prstClr val="black"/>
                </a:solidFill>
                <a:latin typeface="Calibri" panose="020F0502020204030204"/>
              </a:rPr>
              <a:t>4 000 </a:t>
            </a:r>
            <a:r>
              <a:rPr lang="en-GB" sz="1350" err="1">
                <a:solidFill>
                  <a:prstClr val="black"/>
                </a:solidFill>
                <a:latin typeface="Calibri" panose="020F0502020204030204"/>
              </a:rPr>
              <a:t>poäng</a:t>
            </a:r>
            <a:endParaRPr lang="en-GB" sz="1350" baseline="300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7" name="Rak koppling 76">
            <a:extLst>
              <a:ext uri="{FF2B5EF4-FFF2-40B4-BE49-F238E27FC236}">
                <a16:creationId xmlns:a16="http://schemas.microsoft.com/office/drawing/2014/main" id="{5D292A28-7CAC-631D-2C87-9EA133C232FA}"/>
              </a:ext>
            </a:extLst>
          </p:cNvPr>
          <p:cNvCxnSpPr>
            <a:cxnSpLocks/>
          </p:cNvCxnSpPr>
          <p:nvPr/>
        </p:nvCxnSpPr>
        <p:spPr>
          <a:xfrm>
            <a:off x="5153947" y="4316118"/>
            <a:ext cx="4076353" cy="0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78" name="textruta 77">
            <a:extLst>
              <a:ext uri="{FF2B5EF4-FFF2-40B4-BE49-F238E27FC236}">
                <a16:creationId xmlns:a16="http://schemas.microsoft.com/office/drawing/2014/main" id="{EB2700A6-1E35-8741-7EB6-07DB11901468}"/>
              </a:ext>
            </a:extLst>
          </p:cNvPr>
          <p:cNvSpPr txBox="1"/>
          <p:nvPr/>
        </p:nvSpPr>
        <p:spPr>
          <a:xfrm>
            <a:off x="4300579" y="4168671"/>
            <a:ext cx="98289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71"/>
            <a:r>
              <a:rPr lang="en-GB" sz="1350">
                <a:solidFill>
                  <a:prstClr val="black"/>
                </a:solidFill>
                <a:latin typeface="Calibri" panose="020F0502020204030204"/>
              </a:rPr>
              <a:t>Naturbete </a:t>
            </a:r>
          </a:p>
        </p:txBody>
      </p:sp>
      <p:sp>
        <p:nvSpPr>
          <p:cNvPr id="79" name="textruta 78">
            <a:extLst>
              <a:ext uri="{FF2B5EF4-FFF2-40B4-BE49-F238E27FC236}">
                <a16:creationId xmlns:a16="http://schemas.microsoft.com/office/drawing/2014/main" id="{EB5B2564-D84F-1B9F-0E39-328C01F20912}"/>
              </a:ext>
            </a:extLst>
          </p:cNvPr>
          <p:cNvSpPr txBox="1"/>
          <p:nvPr/>
        </p:nvSpPr>
        <p:spPr>
          <a:xfrm>
            <a:off x="5534914" y="4082388"/>
            <a:ext cx="18286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1"/>
            <a:r>
              <a:rPr lang="en-GB" sz="1350">
                <a:solidFill>
                  <a:prstClr val="black"/>
                </a:solidFill>
                <a:latin typeface="Calibri" panose="020F0502020204030204"/>
              </a:rPr>
              <a:t>-25 </a:t>
            </a:r>
            <a:r>
              <a:rPr lang="en-GB" sz="1350" err="1">
                <a:solidFill>
                  <a:prstClr val="black"/>
                </a:solidFill>
                <a:latin typeface="Calibri" panose="020F0502020204030204"/>
              </a:rPr>
              <a:t>fPDF</a:t>
            </a:r>
            <a:r>
              <a:rPr lang="en-GB" sz="1350">
                <a:solidFill>
                  <a:prstClr val="black"/>
                </a:solidFill>
                <a:latin typeface="Calibri" panose="020F0502020204030204"/>
              </a:rPr>
              <a:t>/m</a:t>
            </a:r>
            <a:r>
              <a:rPr lang="en-GB" sz="1350" baseline="3000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80" name="textruta 79">
            <a:extLst>
              <a:ext uri="{FF2B5EF4-FFF2-40B4-BE49-F238E27FC236}">
                <a16:creationId xmlns:a16="http://schemas.microsoft.com/office/drawing/2014/main" id="{4A559349-6474-FC32-65D5-58C36F4523CE}"/>
              </a:ext>
            </a:extLst>
          </p:cNvPr>
          <p:cNvSpPr txBox="1"/>
          <p:nvPr/>
        </p:nvSpPr>
        <p:spPr>
          <a:xfrm>
            <a:off x="7950249" y="4062000"/>
            <a:ext cx="18286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1"/>
            <a:r>
              <a:rPr lang="en-GB" sz="1350">
                <a:solidFill>
                  <a:prstClr val="black"/>
                </a:solidFill>
                <a:latin typeface="Calibri" panose="020F0502020204030204"/>
              </a:rPr>
              <a:t>8 100 </a:t>
            </a:r>
            <a:r>
              <a:rPr lang="en-GB" sz="1350" err="1">
                <a:solidFill>
                  <a:prstClr val="black"/>
                </a:solidFill>
                <a:latin typeface="Calibri" panose="020F0502020204030204"/>
              </a:rPr>
              <a:t>poäng</a:t>
            </a:r>
            <a:endParaRPr lang="en-GB" sz="1350" baseline="30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textruta 80">
            <a:extLst>
              <a:ext uri="{FF2B5EF4-FFF2-40B4-BE49-F238E27FC236}">
                <a16:creationId xmlns:a16="http://schemas.microsoft.com/office/drawing/2014/main" id="{D5070E3F-049A-05A5-D972-7EE8F821DF09}"/>
              </a:ext>
            </a:extLst>
          </p:cNvPr>
          <p:cNvSpPr txBox="1"/>
          <p:nvPr/>
        </p:nvSpPr>
        <p:spPr>
          <a:xfrm>
            <a:off x="8912666" y="2842095"/>
            <a:ext cx="14857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1"/>
            <a:r>
              <a:rPr lang="sv-SE" sz="1050" i="1">
                <a:solidFill>
                  <a:prstClr val="black"/>
                </a:solidFill>
                <a:latin typeface="Calibri" panose="020F0502020204030204"/>
              </a:rPr>
              <a:t>Negativ påverkan (biodiversitetsförlust)</a:t>
            </a:r>
          </a:p>
        </p:txBody>
      </p:sp>
      <p:sp>
        <p:nvSpPr>
          <p:cNvPr id="82" name="textruta 81">
            <a:extLst>
              <a:ext uri="{FF2B5EF4-FFF2-40B4-BE49-F238E27FC236}">
                <a16:creationId xmlns:a16="http://schemas.microsoft.com/office/drawing/2014/main" id="{420813C4-4379-7469-8227-D171979A1989}"/>
              </a:ext>
            </a:extLst>
          </p:cNvPr>
          <p:cNvSpPr txBox="1"/>
          <p:nvPr/>
        </p:nvSpPr>
        <p:spPr>
          <a:xfrm>
            <a:off x="8912666" y="3342851"/>
            <a:ext cx="14857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1"/>
            <a:r>
              <a:rPr lang="sv-SE" sz="1050" i="1">
                <a:solidFill>
                  <a:prstClr val="black"/>
                </a:solidFill>
                <a:latin typeface="Calibri" panose="020F0502020204030204"/>
              </a:rPr>
              <a:t>Positiv påverkan (biodiversitetsnytta)</a:t>
            </a:r>
          </a:p>
        </p:txBody>
      </p:sp>
      <p:pic>
        <p:nvPicPr>
          <p:cNvPr id="83" name="Bildobjekt 82">
            <a:extLst>
              <a:ext uri="{FF2B5EF4-FFF2-40B4-BE49-F238E27FC236}">
                <a16:creationId xmlns:a16="http://schemas.microsoft.com/office/drawing/2014/main" id="{9363726B-9880-C9C3-A43D-BE07626A26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926" y="741291"/>
            <a:ext cx="1729165" cy="1133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480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F5DF0EC6-8824-CE26-1C5B-4A3FAC283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099" y="12752"/>
            <a:ext cx="5172033" cy="583247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1D7A60B-63F5-EB4E-8F17-BCAE50619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103" y="673653"/>
            <a:ext cx="3764681" cy="1020469"/>
          </a:xfrm>
        </p:spPr>
        <p:txBody>
          <a:bodyPr anchor="t">
            <a:normAutofit/>
          </a:bodyPr>
          <a:lstStyle/>
          <a:p>
            <a:r>
              <a:rPr lang="en-GB" dirty="0" err="1"/>
              <a:t>Enhet</a:t>
            </a:r>
            <a:r>
              <a:rPr lang="en-GB" dirty="0"/>
              <a:t> för </a:t>
            </a:r>
            <a:r>
              <a:rPr lang="en-GB" dirty="0" err="1"/>
              <a:t>biologisk</a:t>
            </a:r>
            <a:r>
              <a:rPr lang="en-GB" dirty="0"/>
              <a:t> </a:t>
            </a:r>
            <a:r>
              <a:rPr lang="en-GB" dirty="0" err="1"/>
              <a:t>mångfald</a:t>
            </a:r>
            <a:endParaRPr lang="en-GB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0F3512-1F50-733F-DB8C-C33375CB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018" y="1658795"/>
            <a:ext cx="4361326" cy="3061406"/>
          </a:xfrm>
        </p:spPr>
        <p:txBody>
          <a:bodyPr>
            <a:noAutofit/>
          </a:bodyPr>
          <a:lstStyle/>
          <a:p>
            <a:r>
              <a:rPr lang="en-GB" sz="1600" dirty="0" err="1"/>
              <a:t>Resultat</a:t>
            </a:r>
            <a:r>
              <a:rPr lang="en-GB" sz="1600" dirty="0"/>
              <a:t> </a:t>
            </a:r>
            <a:r>
              <a:rPr lang="en-GB" sz="1600" dirty="0" err="1"/>
              <a:t>uttrycks</a:t>
            </a:r>
            <a:r>
              <a:rPr lang="en-GB" sz="1600" dirty="0"/>
              <a:t> </a:t>
            </a:r>
            <a:r>
              <a:rPr lang="en-GB" sz="1600" dirty="0" err="1"/>
              <a:t>som</a:t>
            </a:r>
            <a:r>
              <a:rPr lang="en-GB" sz="1600" dirty="0"/>
              <a:t> “PDF” Potentially Disappeared Fraction</a:t>
            </a:r>
          </a:p>
          <a:p>
            <a:r>
              <a:rPr lang="sv-SE" sz="1600" dirty="0"/>
              <a:t>Eftersom resultaten blir mycket små per kg livsmedel, så har vi valt att uttrycka dom som </a:t>
            </a:r>
            <a:r>
              <a:rPr lang="sv-SE" sz="1600" dirty="0" err="1"/>
              <a:t>femto</a:t>
            </a:r>
            <a:r>
              <a:rPr lang="sv-SE" sz="1600" dirty="0"/>
              <a:t> (10</a:t>
            </a:r>
            <a:r>
              <a:rPr lang="sv-SE" sz="1600" baseline="30000" dirty="0"/>
              <a:t>-15</a:t>
            </a:r>
            <a:r>
              <a:rPr lang="sv-SE" sz="1600" dirty="0"/>
              <a:t>)  “</a:t>
            </a:r>
            <a:r>
              <a:rPr lang="sv-SE" sz="1600" b="1" dirty="0" err="1"/>
              <a:t>fPDF</a:t>
            </a:r>
            <a:r>
              <a:rPr lang="sv-SE" sz="1600" dirty="0"/>
              <a:t>”</a:t>
            </a:r>
          </a:p>
          <a:p>
            <a:r>
              <a:rPr lang="sv-SE" sz="1600" dirty="0"/>
              <a:t>Resultaten beskriver potentiell förlust av biologisk mångfald jämfört med en naturlig referens</a:t>
            </a:r>
          </a:p>
          <a:p>
            <a:r>
              <a:rPr lang="sv-SE" sz="1600" dirty="0"/>
              <a:t>Men det finns även markanvändning som bidrar till en ökad biologisk mångfald, uttrycks då som negativa värden (minus</a:t>
            </a:r>
            <a:r>
              <a:rPr lang="en-GB" sz="1600" dirty="0"/>
              <a:t>)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5AF3AA7-C546-5F83-9103-4CB6EDEAE2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0665927"/>
              </p:ext>
            </p:extLst>
          </p:nvPr>
        </p:nvGraphicFramePr>
        <p:xfrm>
          <a:off x="0" y="5629227"/>
          <a:ext cx="10364198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9252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6614EE4-0B42-ED9C-6C3A-408072055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84" y="132093"/>
            <a:ext cx="9806412" cy="5568287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C2DFB3B-1EBB-5BA8-3C57-7F5B318A1C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3820779"/>
              </p:ext>
            </p:extLst>
          </p:nvPr>
        </p:nvGraphicFramePr>
        <p:xfrm>
          <a:off x="0" y="5629227"/>
          <a:ext cx="10364198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6CC7A020-FB64-0C6F-7037-C1FA857CF489}"/>
              </a:ext>
            </a:extLst>
          </p:cNvPr>
          <p:cNvSpPr/>
          <p:nvPr/>
        </p:nvSpPr>
        <p:spPr>
          <a:xfrm>
            <a:off x="6660108" y="2916237"/>
            <a:ext cx="2961564" cy="2092491"/>
          </a:xfrm>
          <a:prstGeom prst="rect">
            <a:avLst/>
          </a:prstGeom>
          <a:solidFill>
            <a:srgbClr val="1DAEA7"/>
          </a:solidFill>
          <a:ln w="25400">
            <a:noFill/>
            <a:miter lim="800000"/>
            <a:tailEnd type="triangle" w="lg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</a:rPr>
              <a:t>&gt;100 livsmedel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</a:rPr>
              <a:t>Global täckning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</a:rPr>
              <a:t>Förväntad lansering i november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 err="1">
                <a:solidFill>
                  <a:schemeClr val="bg1"/>
                </a:solidFill>
              </a:rPr>
              <a:t>Open</a:t>
            </a:r>
            <a:r>
              <a:rPr lang="sv-SE" sz="1800" dirty="0">
                <a:solidFill>
                  <a:schemeClr val="bg1"/>
                </a:solidFill>
              </a:rPr>
              <a:t>-access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1800" dirty="0">
              <a:solidFill>
                <a:schemeClr val="bg1"/>
              </a:solidFill>
            </a:endParaRPr>
          </a:p>
        </p:txBody>
      </p:sp>
      <p:pic>
        <p:nvPicPr>
          <p:cNvPr id="8" name="Picture 2" descr="hand med sax för att klippa ett rött band 1734529 Vektorkonst på Vecteezy">
            <a:extLst>
              <a:ext uri="{FF2B5EF4-FFF2-40B4-BE49-F238E27FC236}">
                <a16:creationId xmlns:a16="http://schemas.microsoft.com/office/drawing/2014/main" id="{3E63CE97-D1A5-AEA4-B403-5D7C514A8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r="9123"/>
          <a:stretch/>
        </p:blipFill>
        <p:spPr bwMode="auto">
          <a:xfrm>
            <a:off x="8938622" y="4138807"/>
            <a:ext cx="683049" cy="86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470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86F64A9-9CE6-0952-E79C-1280880FD6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5866911"/>
              </p:ext>
            </p:extLst>
          </p:nvPr>
        </p:nvGraphicFramePr>
        <p:xfrm>
          <a:off x="0" y="5629227"/>
          <a:ext cx="10364198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ubrik 2">
            <a:extLst>
              <a:ext uri="{FF2B5EF4-FFF2-40B4-BE49-F238E27FC236}">
                <a16:creationId xmlns:a16="http://schemas.microsoft.com/office/drawing/2014/main" id="{D621B828-2F2A-6C09-ECC9-013B50574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09" y="183999"/>
            <a:ext cx="5188361" cy="325293"/>
          </a:xfrm>
        </p:spPr>
        <p:txBody>
          <a:bodyPr/>
          <a:lstStyle/>
          <a:p>
            <a:r>
              <a:rPr lang="sv-SE" sz="2400" dirty="0"/>
              <a:t>Exempelutdrag från databasen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226A982-F5D2-A061-CDCE-EE5E06F0AC85}"/>
              </a:ext>
            </a:extLst>
          </p:cNvPr>
          <p:cNvSpPr txBox="1"/>
          <p:nvPr/>
        </p:nvSpPr>
        <p:spPr>
          <a:xfrm>
            <a:off x="138223" y="5278502"/>
            <a:ext cx="27325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i="1" dirty="0"/>
              <a:t>Obs preliminära resultat!</a:t>
            </a:r>
          </a:p>
        </p:txBody>
      </p:sp>
      <p:grpSp>
        <p:nvGrpSpPr>
          <p:cNvPr id="29" name="Grupp 28">
            <a:extLst>
              <a:ext uri="{FF2B5EF4-FFF2-40B4-BE49-F238E27FC236}">
                <a16:creationId xmlns:a16="http://schemas.microsoft.com/office/drawing/2014/main" id="{344FCC9D-562C-EA60-CC2D-34DFA1EC1980}"/>
              </a:ext>
            </a:extLst>
          </p:cNvPr>
          <p:cNvGrpSpPr/>
          <p:nvPr/>
        </p:nvGrpSpPr>
        <p:grpSpPr>
          <a:xfrm>
            <a:off x="195209" y="737864"/>
            <a:ext cx="3278408" cy="2046743"/>
            <a:chOff x="319252" y="913202"/>
            <a:chExt cx="3916883" cy="2386148"/>
          </a:xfrm>
        </p:grpSpPr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B059BE31-BBAE-80CD-EE02-32EE5F678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3922" t="25720" b="5834"/>
            <a:stretch/>
          </p:blipFill>
          <p:spPr>
            <a:xfrm>
              <a:off x="1308305" y="913202"/>
              <a:ext cx="2927830" cy="2386148"/>
            </a:xfrm>
            <a:prstGeom prst="rect">
              <a:avLst/>
            </a:prstGeom>
          </p:spPr>
        </p:pic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44CA86C2-D6F8-3C02-FAF3-6DADAF5B73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272" r="72652" b="82134"/>
            <a:stretch/>
          </p:blipFill>
          <p:spPr>
            <a:xfrm>
              <a:off x="1832124" y="913203"/>
              <a:ext cx="2219381" cy="369333"/>
            </a:xfrm>
            <a:prstGeom prst="rect">
              <a:avLst/>
            </a:prstGeom>
          </p:spPr>
        </p:pic>
        <p:pic>
          <p:nvPicPr>
            <p:cNvPr id="13" name="Bildobjekt 12">
              <a:extLst>
                <a:ext uri="{FF2B5EF4-FFF2-40B4-BE49-F238E27FC236}">
                  <a16:creationId xmlns:a16="http://schemas.microsoft.com/office/drawing/2014/main" id="{80B0A28B-7F15-52DD-03D8-9BB0C1C8E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5721" r="83657" b="5832"/>
            <a:stretch/>
          </p:blipFill>
          <p:spPr>
            <a:xfrm>
              <a:off x="319252" y="913204"/>
              <a:ext cx="1326246" cy="2386146"/>
            </a:xfrm>
            <a:prstGeom prst="rect">
              <a:avLst/>
            </a:prstGeom>
          </p:spPr>
        </p:pic>
      </p:grpSp>
      <p:grpSp>
        <p:nvGrpSpPr>
          <p:cNvPr id="21" name="Grupp 20">
            <a:extLst>
              <a:ext uri="{FF2B5EF4-FFF2-40B4-BE49-F238E27FC236}">
                <a16:creationId xmlns:a16="http://schemas.microsoft.com/office/drawing/2014/main" id="{353299BD-2F69-77D4-97E6-ABF606BD75A8}"/>
              </a:ext>
            </a:extLst>
          </p:cNvPr>
          <p:cNvGrpSpPr/>
          <p:nvPr/>
        </p:nvGrpSpPr>
        <p:grpSpPr>
          <a:xfrm>
            <a:off x="6797827" y="119579"/>
            <a:ext cx="3278885" cy="2744596"/>
            <a:chOff x="5097369" y="2630102"/>
            <a:chExt cx="3278885" cy="2744596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38F955F2-E09B-BD12-6DBE-B2A09525C1D9}"/>
                </a:ext>
              </a:extLst>
            </p:cNvPr>
            <p:cNvSpPr/>
            <p:nvPr/>
          </p:nvSpPr>
          <p:spPr>
            <a:xfrm>
              <a:off x="5097369" y="2630102"/>
              <a:ext cx="803632" cy="715001"/>
            </a:xfrm>
            <a:prstGeom prst="rect">
              <a:avLst/>
            </a:prstGeom>
            <a:solidFill>
              <a:srgbClr val="F8FBF9"/>
            </a:solidFill>
            <a:ln w="25400">
              <a:noFill/>
              <a:miter lim="800000"/>
              <a:tailEnd type="triangle" w="lg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7" name="Bildobjekt 16">
              <a:extLst>
                <a:ext uri="{FF2B5EF4-FFF2-40B4-BE49-F238E27FC236}">
                  <a16:creationId xmlns:a16="http://schemas.microsoft.com/office/drawing/2014/main" id="{5F917D7C-CBEE-5779-60E5-6661A2FC3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8807" r="88750" b="6549"/>
            <a:stretch/>
          </p:blipFill>
          <p:spPr>
            <a:xfrm>
              <a:off x="5097369" y="3182462"/>
              <a:ext cx="803632" cy="2192236"/>
            </a:xfrm>
            <a:prstGeom prst="rect">
              <a:avLst/>
            </a:prstGeom>
          </p:spPr>
        </p:pic>
        <p:pic>
          <p:nvPicPr>
            <p:cNvPr id="18" name="Bildobjekt 17">
              <a:extLst>
                <a:ext uri="{FF2B5EF4-FFF2-40B4-BE49-F238E27FC236}">
                  <a16:creationId xmlns:a16="http://schemas.microsoft.com/office/drawing/2014/main" id="{14B20668-F0A4-99D0-D5D1-FEBE92F30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5350" b="6549"/>
            <a:stretch/>
          </p:blipFill>
          <p:spPr>
            <a:xfrm>
              <a:off x="5901001" y="2630102"/>
              <a:ext cx="2475253" cy="2744596"/>
            </a:xfrm>
            <a:prstGeom prst="rect">
              <a:avLst/>
            </a:prstGeom>
          </p:spPr>
        </p:pic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466CC9DC-827C-7ADF-03F5-390A2E1F3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63232" b="89342"/>
            <a:stretch/>
          </p:blipFill>
          <p:spPr>
            <a:xfrm>
              <a:off x="5670196" y="2630102"/>
              <a:ext cx="2626601" cy="313022"/>
            </a:xfrm>
            <a:prstGeom prst="rect">
              <a:avLst/>
            </a:prstGeom>
          </p:spPr>
        </p:pic>
      </p:grpSp>
      <p:grpSp>
        <p:nvGrpSpPr>
          <p:cNvPr id="39" name="Grupp 38">
            <a:extLst>
              <a:ext uri="{FF2B5EF4-FFF2-40B4-BE49-F238E27FC236}">
                <a16:creationId xmlns:a16="http://schemas.microsoft.com/office/drawing/2014/main" id="{B011BD7F-7919-5C64-EF24-33DFEE0D08CD}"/>
              </a:ext>
            </a:extLst>
          </p:cNvPr>
          <p:cNvGrpSpPr/>
          <p:nvPr/>
        </p:nvGrpSpPr>
        <p:grpSpPr>
          <a:xfrm>
            <a:off x="276609" y="3015791"/>
            <a:ext cx="6220444" cy="2206488"/>
            <a:chOff x="72970" y="3051002"/>
            <a:chExt cx="6027146" cy="2206488"/>
          </a:xfrm>
        </p:grpSpPr>
        <p:grpSp>
          <p:nvGrpSpPr>
            <p:cNvPr id="37" name="Grupp 36">
              <a:extLst>
                <a:ext uri="{FF2B5EF4-FFF2-40B4-BE49-F238E27FC236}">
                  <a16:creationId xmlns:a16="http://schemas.microsoft.com/office/drawing/2014/main" id="{8AA36834-5A2C-F327-1C52-FFC18E968936}"/>
                </a:ext>
              </a:extLst>
            </p:cNvPr>
            <p:cNvGrpSpPr/>
            <p:nvPr/>
          </p:nvGrpSpPr>
          <p:grpSpPr>
            <a:xfrm>
              <a:off x="72970" y="3051002"/>
              <a:ext cx="6027146" cy="2206488"/>
              <a:chOff x="228035" y="2930996"/>
              <a:chExt cx="7261670" cy="2445413"/>
            </a:xfrm>
          </p:grpSpPr>
          <p:pic>
            <p:nvPicPr>
              <p:cNvPr id="31" name="Bildobjekt 30">
                <a:extLst>
                  <a:ext uri="{FF2B5EF4-FFF2-40B4-BE49-F238E27FC236}">
                    <a16:creationId xmlns:a16="http://schemas.microsoft.com/office/drawing/2014/main" id="{0EC85BBC-8021-6BAC-4079-4DD606C95E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7614" t="12534" r="63461"/>
              <a:stretch/>
            </p:blipFill>
            <p:spPr>
              <a:xfrm>
                <a:off x="1568938" y="2935759"/>
                <a:ext cx="1962085" cy="2440650"/>
              </a:xfrm>
              <a:prstGeom prst="rect">
                <a:avLst/>
              </a:prstGeom>
            </p:spPr>
          </p:pic>
          <p:pic>
            <p:nvPicPr>
              <p:cNvPr id="33" name="Bildobjekt 32">
                <a:extLst>
                  <a:ext uri="{FF2B5EF4-FFF2-40B4-BE49-F238E27FC236}">
                    <a16:creationId xmlns:a16="http://schemas.microsoft.com/office/drawing/2014/main" id="{DD90A5F5-1BC3-4556-8107-009A5589B1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17975" r="87067"/>
              <a:stretch/>
            </p:blipFill>
            <p:spPr>
              <a:xfrm>
                <a:off x="228035" y="3082831"/>
                <a:ext cx="1340903" cy="2288815"/>
              </a:xfrm>
              <a:prstGeom prst="rect">
                <a:avLst/>
              </a:prstGeom>
            </p:spPr>
          </p:pic>
          <p:pic>
            <p:nvPicPr>
              <p:cNvPr id="34" name="Bildobjekt 33">
                <a:extLst>
                  <a:ext uri="{FF2B5EF4-FFF2-40B4-BE49-F238E27FC236}">
                    <a16:creationId xmlns:a16="http://schemas.microsoft.com/office/drawing/2014/main" id="{5E64C275-F524-A7FE-A37A-19F048E58E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81089" t="12534"/>
              <a:stretch/>
            </p:blipFill>
            <p:spPr>
              <a:xfrm>
                <a:off x="5529061" y="2930996"/>
                <a:ext cx="1960644" cy="2440650"/>
              </a:xfrm>
              <a:prstGeom prst="rect">
                <a:avLst/>
              </a:prstGeom>
            </p:spPr>
          </p:pic>
          <p:pic>
            <p:nvPicPr>
              <p:cNvPr id="35" name="Bildobjekt 34">
                <a:extLst>
                  <a:ext uri="{FF2B5EF4-FFF2-40B4-BE49-F238E27FC236}">
                    <a16:creationId xmlns:a16="http://schemas.microsoft.com/office/drawing/2014/main" id="{35F332DF-D2C5-D73A-D152-D32CDC35AB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7061" t="12534" r="33401"/>
              <a:stretch/>
            </p:blipFill>
            <p:spPr>
              <a:xfrm>
                <a:off x="3531023" y="2930996"/>
                <a:ext cx="2025706" cy="2440650"/>
              </a:xfrm>
              <a:prstGeom prst="rect">
                <a:avLst/>
              </a:prstGeom>
            </p:spPr>
          </p:pic>
          <p:pic>
            <p:nvPicPr>
              <p:cNvPr id="36" name="Bildobjekt 35">
                <a:extLst>
                  <a:ext uri="{FF2B5EF4-FFF2-40B4-BE49-F238E27FC236}">
                    <a16:creationId xmlns:a16="http://schemas.microsoft.com/office/drawing/2014/main" id="{770FF468-A032-EE0E-D558-30245B716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70834" b="92226"/>
              <a:stretch/>
            </p:blipFill>
            <p:spPr>
              <a:xfrm>
                <a:off x="4381288" y="3059623"/>
                <a:ext cx="3023937" cy="216932"/>
              </a:xfrm>
              <a:prstGeom prst="rect">
                <a:avLst/>
              </a:prstGeom>
            </p:spPr>
          </p:pic>
        </p:grpSp>
        <p:sp>
          <p:nvSpPr>
            <p:cNvPr id="38" name="Rektangel 37">
              <a:extLst>
                <a:ext uri="{FF2B5EF4-FFF2-40B4-BE49-F238E27FC236}">
                  <a16:creationId xmlns:a16="http://schemas.microsoft.com/office/drawing/2014/main" id="{4C603409-BC49-6B99-D096-9E1FFA419F31}"/>
                </a:ext>
              </a:extLst>
            </p:cNvPr>
            <p:cNvSpPr/>
            <p:nvPr/>
          </p:nvSpPr>
          <p:spPr>
            <a:xfrm>
              <a:off x="76319" y="3061964"/>
              <a:ext cx="1133754" cy="550403"/>
            </a:xfrm>
            <a:prstGeom prst="rect">
              <a:avLst/>
            </a:prstGeom>
            <a:solidFill>
              <a:srgbClr val="F8FBF9"/>
            </a:solidFill>
            <a:ln w="25400">
              <a:noFill/>
              <a:miter lim="800000"/>
              <a:tailEnd type="triangle" w="lg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40" name="Rektangel 39">
            <a:extLst>
              <a:ext uri="{FF2B5EF4-FFF2-40B4-BE49-F238E27FC236}">
                <a16:creationId xmlns:a16="http://schemas.microsoft.com/office/drawing/2014/main" id="{8735F34E-7C2A-C4D3-C251-1969747E9378}"/>
              </a:ext>
            </a:extLst>
          </p:cNvPr>
          <p:cNvSpPr/>
          <p:nvPr/>
        </p:nvSpPr>
        <p:spPr>
          <a:xfrm>
            <a:off x="9552088" y="4957011"/>
            <a:ext cx="677652" cy="672216"/>
          </a:xfrm>
          <a:prstGeom prst="rect">
            <a:avLst/>
          </a:prstGeom>
          <a:solidFill>
            <a:schemeClr val="accent6"/>
          </a:solidFill>
          <a:ln w="25400">
            <a:noFill/>
            <a:miter lim="800000"/>
            <a:tailEnd type="triangle" w="lg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28" name="Grupp 27">
            <a:extLst>
              <a:ext uri="{FF2B5EF4-FFF2-40B4-BE49-F238E27FC236}">
                <a16:creationId xmlns:a16="http://schemas.microsoft.com/office/drawing/2014/main" id="{88929444-DD1D-F665-ED73-CB25E0B9500F}"/>
              </a:ext>
            </a:extLst>
          </p:cNvPr>
          <p:cNvGrpSpPr/>
          <p:nvPr/>
        </p:nvGrpSpPr>
        <p:grpSpPr>
          <a:xfrm>
            <a:off x="6797827" y="3083351"/>
            <a:ext cx="3420259" cy="2329876"/>
            <a:chOff x="4252850" y="2454707"/>
            <a:chExt cx="4740500" cy="3124200"/>
          </a:xfrm>
        </p:grpSpPr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0B700E60-869E-76C1-13A9-AEA7E3B15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3624" r="77312"/>
            <a:stretch/>
          </p:blipFill>
          <p:spPr>
            <a:xfrm>
              <a:off x="4252850" y="3192759"/>
              <a:ext cx="1858498" cy="2386148"/>
            </a:xfrm>
            <a:prstGeom prst="rect">
              <a:avLst/>
            </a:prstGeom>
          </p:spPr>
        </p:pic>
        <p:pic>
          <p:nvPicPr>
            <p:cNvPr id="24" name="Bildobjekt 23">
              <a:extLst>
                <a:ext uri="{FF2B5EF4-FFF2-40B4-BE49-F238E27FC236}">
                  <a16:creationId xmlns:a16="http://schemas.microsoft.com/office/drawing/2014/main" id="{75285DCE-4142-14A0-9633-A44DD4C58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4030"/>
            <a:stretch/>
          </p:blipFill>
          <p:spPr>
            <a:xfrm>
              <a:off x="6046916" y="2454707"/>
              <a:ext cx="2946434" cy="3124200"/>
            </a:xfrm>
            <a:prstGeom prst="rect">
              <a:avLst/>
            </a:prstGeom>
          </p:spPr>
        </p:pic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707E7A38-090D-1D84-B40E-A628630BD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77312" b="93393"/>
            <a:stretch/>
          </p:blipFill>
          <p:spPr>
            <a:xfrm>
              <a:off x="6046916" y="2634539"/>
              <a:ext cx="1858498" cy="206415"/>
            </a:xfrm>
            <a:prstGeom prst="rect">
              <a:avLst/>
            </a:prstGeom>
          </p:spPr>
        </p:pic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E4BED658-D815-22D5-7465-BF362EC2F7D1}"/>
                </a:ext>
              </a:extLst>
            </p:cNvPr>
            <p:cNvSpPr/>
            <p:nvPr/>
          </p:nvSpPr>
          <p:spPr>
            <a:xfrm>
              <a:off x="4252850" y="2454707"/>
              <a:ext cx="1794066" cy="738052"/>
            </a:xfrm>
            <a:prstGeom prst="rect">
              <a:avLst/>
            </a:prstGeom>
            <a:solidFill>
              <a:srgbClr val="F8FBF9"/>
            </a:solidFill>
            <a:ln w="25400">
              <a:noFill/>
              <a:miter lim="800000"/>
              <a:tailEnd type="triangle" w="lg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46" name="Grupp 45">
            <a:extLst>
              <a:ext uri="{FF2B5EF4-FFF2-40B4-BE49-F238E27FC236}">
                <a16:creationId xmlns:a16="http://schemas.microsoft.com/office/drawing/2014/main" id="{7C1A438A-EBB4-F74F-E753-371DD92BE42F}"/>
              </a:ext>
            </a:extLst>
          </p:cNvPr>
          <p:cNvGrpSpPr/>
          <p:nvPr/>
        </p:nvGrpSpPr>
        <p:grpSpPr>
          <a:xfrm>
            <a:off x="3570136" y="709629"/>
            <a:ext cx="3119110" cy="2107054"/>
            <a:chOff x="5472577" y="2090311"/>
            <a:chExt cx="4083379" cy="2545189"/>
          </a:xfrm>
        </p:grpSpPr>
        <p:pic>
          <p:nvPicPr>
            <p:cNvPr id="42" name="Bildobjekt 41">
              <a:extLst>
                <a:ext uri="{FF2B5EF4-FFF2-40B4-BE49-F238E27FC236}">
                  <a16:creationId xmlns:a16="http://schemas.microsoft.com/office/drawing/2014/main" id="{CCA6E4B0-3B59-8007-533C-74AEC8B1A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19058" r="83134"/>
            <a:stretch/>
          </p:blipFill>
          <p:spPr>
            <a:xfrm>
              <a:off x="5472577" y="2090311"/>
              <a:ext cx="1423309" cy="2536483"/>
            </a:xfrm>
            <a:prstGeom prst="rect">
              <a:avLst/>
            </a:prstGeom>
          </p:spPr>
        </p:pic>
        <p:pic>
          <p:nvPicPr>
            <p:cNvPr id="43" name="Bildobjekt 42">
              <a:extLst>
                <a:ext uri="{FF2B5EF4-FFF2-40B4-BE49-F238E27FC236}">
                  <a16:creationId xmlns:a16="http://schemas.microsoft.com/office/drawing/2014/main" id="{82244FD5-7F80-7453-A7FC-1123AF56E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2896" t="19058"/>
            <a:stretch/>
          </p:blipFill>
          <p:spPr>
            <a:xfrm>
              <a:off x="6424686" y="2099017"/>
              <a:ext cx="3131270" cy="2536483"/>
            </a:xfrm>
            <a:prstGeom prst="rect">
              <a:avLst/>
            </a:prstGeom>
          </p:spPr>
        </p:pic>
        <p:pic>
          <p:nvPicPr>
            <p:cNvPr id="45" name="Bildobjekt 44">
              <a:extLst>
                <a:ext uri="{FF2B5EF4-FFF2-40B4-BE49-F238E27FC236}">
                  <a16:creationId xmlns:a16="http://schemas.microsoft.com/office/drawing/2014/main" id="{57709CAD-42DC-9656-8537-48C8F15E4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64190" b="89552"/>
            <a:stretch/>
          </p:blipFill>
          <p:spPr>
            <a:xfrm>
              <a:off x="6338399" y="2112231"/>
              <a:ext cx="3022057" cy="327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8148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2320FA7-B0DB-A773-7BC1-7EE489AFF8B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59074" y="1687835"/>
            <a:ext cx="5465271" cy="3109242"/>
          </a:xfrm>
        </p:spPr>
        <p:txBody>
          <a:bodyPr/>
          <a:lstStyle/>
          <a:p>
            <a:r>
              <a:rPr lang="sv-SE" dirty="0"/>
              <a:t>Fler livsmedel</a:t>
            </a:r>
          </a:p>
          <a:p>
            <a:r>
              <a:rPr lang="sv-SE" dirty="0"/>
              <a:t>Komplettering av metod för att fånga fler aspekter än markanvändning</a:t>
            </a:r>
          </a:p>
          <a:p>
            <a:r>
              <a:rPr lang="sv-SE" dirty="0"/>
              <a:t>Vidareutveckling av hantering av ekologiskt</a:t>
            </a:r>
          </a:p>
          <a:p>
            <a:r>
              <a:rPr lang="sv-SE" dirty="0"/>
              <a:t>Översätta </a:t>
            </a:r>
            <a:r>
              <a:rPr lang="sv-SE" dirty="0" err="1"/>
              <a:t>fPDF</a:t>
            </a:r>
            <a:r>
              <a:rPr lang="sv-SE" dirty="0"/>
              <a:t> till ’biodiversitetsekvivalent’ / score</a:t>
            </a:r>
          </a:p>
          <a:p>
            <a:r>
              <a:rPr lang="sv-SE" dirty="0"/>
              <a:t>Ta fram vägledning för hantering av målkonflikter mellan klimat och biologisk mångfald</a:t>
            </a:r>
          </a:p>
          <a:p>
            <a:r>
              <a:rPr lang="sv-SE" dirty="0"/>
              <a:t>… med mycket mer!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EB7318D4-7188-BE5C-AA90-C9031E09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74" y="495685"/>
            <a:ext cx="5692052" cy="360000"/>
          </a:xfrm>
        </p:spPr>
        <p:txBody>
          <a:bodyPr/>
          <a:lstStyle/>
          <a:p>
            <a:r>
              <a:rPr lang="sv-SE" dirty="0"/>
              <a:t>Vidareutveckling av databasen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2E2A0A0-D8FF-BA64-1C10-9890CDD7C0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1774550"/>
              </p:ext>
            </p:extLst>
          </p:nvPr>
        </p:nvGraphicFramePr>
        <p:xfrm>
          <a:off x="0" y="5629227"/>
          <a:ext cx="10364198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Bildobjekt 9">
            <a:extLst>
              <a:ext uri="{FF2B5EF4-FFF2-40B4-BE49-F238E27FC236}">
                <a16:creationId xmlns:a16="http://schemas.microsoft.com/office/drawing/2014/main" id="{508DEA03-7EBF-56B3-22DE-D392CC08CA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0311"/>
          <a:stretch/>
        </p:blipFill>
        <p:spPr>
          <a:xfrm>
            <a:off x="6016671" y="675685"/>
            <a:ext cx="4165821" cy="3970675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15FAD6D2-1C10-0519-3E3F-B1B15C663070}"/>
              </a:ext>
            </a:extLst>
          </p:cNvPr>
          <p:cNvSpPr/>
          <p:nvPr/>
        </p:nvSpPr>
        <p:spPr>
          <a:xfrm>
            <a:off x="6120700" y="687281"/>
            <a:ext cx="4061791" cy="303333"/>
          </a:xfrm>
          <a:prstGeom prst="rect">
            <a:avLst/>
          </a:prstGeom>
          <a:solidFill>
            <a:srgbClr val="17A5AE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D4F79A8-E346-CEE2-6096-65E7B924718C}"/>
              </a:ext>
            </a:extLst>
          </p:cNvPr>
          <p:cNvSpPr/>
          <p:nvPr/>
        </p:nvSpPr>
        <p:spPr>
          <a:xfrm>
            <a:off x="5947097" y="675685"/>
            <a:ext cx="383791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sv-SE" sz="180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de Pro Bold"/>
              </a:rPr>
              <a:t>RISE Biodiversitetsdatabas 2.0</a:t>
            </a:r>
          </a:p>
        </p:txBody>
      </p:sp>
    </p:spTree>
    <p:extLst>
      <p:ext uri="{BB962C8B-B14F-4D97-AF65-F5344CB8AC3E}">
        <p14:creationId xmlns:p14="http://schemas.microsoft.com/office/powerpoint/2010/main" val="3747449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honeycomb, outdoor object, honey&#10;&#10;Description automatically generated">
            <a:extLst>
              <a:ext uri="{FF2B5EF4-FFF2-40B4-BE49-F238E27FC236}">
                <a16:creationId xmlns:a16="http://schemas.microsoft.com/office/drawing/2014/main" id="{372790B5-332B-1AAD-948E-0B0DCA412D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3535" r="4091" b="3218"/>
          <a:stretch/>
        </p:blipFill>
        <p:spPr>
          <a:xfrm>
            <a:off x="6309952" y="0"/>
            <a:ext cx="4058012" cy="5832475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88C9DD75-0FD5-724E-956D-047428609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44" y="630739"/>
            <a:ext cx="3455988" cy="288000"/>
          </a:xfrm>
        </p:spPr>
        <p:txBody>
          <a:bodyPr/>
          <a:lstStyle/>
          <a:p>
            <a:r>
              <a:rPr lang="sv-SE" dirty="0" err="1"/>
              <a:t>CircHive</a:t>
            </a:r>
            <a:endParaRPr lang="sv-SE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0F81CD9-AABC-9305-354F-781060B5EF5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91117" y="1200815"/>
            <a:ext cx="4981716" cy="2743864"/>
          </a:xfrm>
        </p:spPr>
        <p:txBody>
          <a:bodyPr/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r>
              <a:rPr lang="en-US" sz="1800" dirty="0">
                <a:latin typeface="+mn-lt"/>
                <a:cs typeface="Times New Roman" panose="02020603050405020304" pitchFamily="18" charset="0"/>
              </a:rPr>
              <a:t>I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ett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nytt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EU-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projekt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(2022-2027) ska vi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tätt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samarbete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med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näringslivspartners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utveckla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metoder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för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att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bedöma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påverkan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och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värdet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av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natur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inom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olika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sektorer</a:t>
            </a:r>
            <a:endParaRPr lang="en-US" sz="1800" dirty="0">
              <a:latin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+mn-lt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+mn-lt"/>
                <a:cs typeface="Times New Roman" panose="02020603050405020304" pitchFamily="18" charset="0"/>
              </a:rPr>
              <a:t>Vill er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organisation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vara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med och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testa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metoder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/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följa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utvecklingen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kan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ni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anmäla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intresse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cs typeface="Times New Roman" panose="02020603050405020304" pitchFamily="18" charset="0"/>
              </a:rPr>
              <a:t>på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+mn-lt"/>
                <a:cs typeface="Times New Roman" panose="02020603050405020304" pitchFamily="18" charset="0"/>
                <a:hlinkClick r:id="rId4"/>
              </a:rPr>
              <a:t>www.Circhive.eu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1026" name="Picture 2" descr="EU-loggor - Svenska ESF-rådet">
            <a:extLst>
              <a:ext uri="{FF2B5EF4-FFF2-40B4-BE49-F238E27FC236}">
                <a16:creationId xmlns:a16="http://schemas.microsoft.com/office/drawing/2014/main" id="{E7E1901F-1522-B8DA-6C3D-191D44F7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455" y="5137127"/>
            <a:ext cx="590344" cy="59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ISE Research Institutes of Sweden i Stockholm – IGEday 31 mars 2023">
            <a:extLst>
              <a:ext uri="{FF2B5EF4-FFF2-40B4-BE49-F238E27FC236}">
                <a16:creationId xmlns:a16="http://schemas.microsoft.com/office/drawing/2014/main" id="{AE1EF3DA-2269-A70E-5C47-AC739710B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982" y="4509858"/>
            <a:ext cx="412996" cy="53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Frame">
            <a:extLst>
              <a:ext uri="{FF2B5EF4-FFF2-40B4-BE49-F238E27FC236}">
                <a16:creationId xmlns:a16="http://schemas.microsoft.com/office/drawing/2014/main" id="{882ED37D-3DD0-C8E9-4674-4B164951C6A1}"/>
              </a:ext>
            </a:extLst>
          </p:cNvPr>
          <p:cNvSpPr txBox="1">
            <a:spLocks/>
          </p:cNvSpPr>
          <p:nvPr/>
        </p:nvSpPr>
        <p:spPr>
          <a:xfrm>
            <a:off x="4669724" y="4631660"/>
            <a:ext cx="2006218" cy="883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216000" tIns="216000" rIns="216000" bIns="216000" rtlCol="0">
            <a:spAutoFit/>
          </a:bodyPr>
          <a:lstStyle>
            <a:lvl1pPr marL="108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sv-SE" sz="900" kern="120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2pPr>
            <a:lvl3pPr marL="252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–"/>
              <a:defRPr lang="sv-SE" sz="900" kern="1200" dirty="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3pPr>
            <a:lvl4pPr marL="396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540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0" dirty="0"/>
              <a:t>15 research partners</a:t>
            </a:r>
          </a:p>
          <a:p>
            <a:pPr lvl="1"/>
            <a:r>
              <a:rPr lang="en-US" b="0" dirty="0"/>
              <a:t>10 case-study partners</a:t>
            </a:r>
          </a:p>
        </p:txBody>
      </p:sp>
    </p:spTree>
    <p:extLst>
      <p:ext uri="{BB962C8B-B14F-4D97-AF65-F5344CB8AC3E}">
        <p14:creationId xmlns:p14="http://schemas.microsoft.com/office/powerpoint/2010/main" val="2117521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8AB25DE-9A1B-F646-8682-E7D8DB39DD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1913" y="3466962"/>
            <a:ext cx="2592386" cy="1619525"/>
          </a:xfrm>
        </p:spPr>
        <p:txBody>
          <a:bodyPr/>
          <a:lstStyle/>
          <a:p>
            <a:r>
              <a:rPr lang="sv-SE" dirty="0"/>
              <a:t>Karin Morell</a:t>
            </a:r>
          </a:p>
          <a:p>
            <a:pPr lvl="1"/>
            <a:r>
              <a:rPr lang="sv-SE" dirty="0"/>
              <a:t>MSc. Miljövetenskap / naturvård</a:t>
            </a:r>
          </a:p>
          <a:p>
            <a:pPr lvl="1"/>
            <a:r>
              <a:rPr lang="sv-SE" dirty="0"/>
              <a:t>Projektledare</a:t>
            </a:r>
          </a:p>
          <a:p>
            <a:pPr lvl="1"/>
            <a:r>
              <a:rPr lang="sv-SE" dirty="0">
                <a:hlinkClick r:id="rId3"/>
              </a:rPr>
              <a:t>Karin.Morell@ri.se</a:t>
            </a:r>
            <a:r>
              <a:rPr lang="sv-SE" dirty="0"/>
              <a:t> </a:t>
            </a:r>
          </a:p>
        </p:txBody>
      </p:sp>
      <p:sp>
        <p:nvSpPr>
          <p:cNvPr id="7" name="Title 17">
            <a:extLst>
              <a:ext uri="{FF2B5EF4-FFF2-40B4-BE49-F238E27FC236}">
                <a16:creationId xmlns:a16="http://schemas.microsoft.com/office/drawing/2014/main" id="{C0BEAFBF-C897-1185-F429-591AB31068D1}"/>
              </a:ext>
            </a:extLst>
          </p:cNvPr>
          <p:cNvSpPr txBox="1">
            <a:spLocks/>
          </p:cNvSpPr>
          <p:nvPr/>
        </p:nvSpPr>
        <p:spPr>
          <a:xfrm>
            <a:off x="5980112" y="1702587"/>
            <a:ext cx="3455988" cy="1764375"/>
          </a:xfrm>
          <a:prstGeom prst="rect">
            <a:avLst/>
          </a:prstGeom>
        </p:spPr>
        <p:txBody>
          <a:bodyPr/>
          <a:lstStyle>
            <a:lvl1pPr algn="l" defTabSz="51841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dirty="0"/>
              <a:t>Tack för att ni har lyssnat!</a:t>
            </a:r>
          </a:p>
        </p:txBody>
      </p:sp>
      <p:pic>
        <p:nvPicPr>
          <p:cNvPr id="2" name="Dots_W">
            <a:extLst>
              <a:ext uri="{FF2B5EF4-FFF2-40B4-BE49-F238E27FC236}">
                <a16:creationId xmlns:a16="http://schemas.microsoft.com/office/drawing/2014/main" id="{82D16B61-CE54-D7E9-9F99-F51784002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70867" b="75185"/>
          <a:stretch/>
        </p:blipFill>
        <p:spPr>
          <a:xfrm>
            <a:off x="-146530" y="4426616"/>
            <a:ext cx="3020388" cy="144719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375B6E0-3840-EACB-BF15-6E7C36AE0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4736210" cy="58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57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DA8F85A-B813-B5C7-5963-576606FA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26" y="400258"/>
            <a:ext cx="9246870" cy="1219150"/>
          </a:xfrm>
        </p:spPr>
        <p:txBody>
          <a:bodyPr/>
          <a:lstStyle/>
          <a:p>
            <a:r>
              <a:rPr lang="sv-SE" sz="3200" dirty="0"/>
              <a:t>Få företag sätter mål för- / mäter sin biodiversitetspåverkan idag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595EBF9-2CA0-D0C4-98FB-04ADE7C08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93" b="11556"/>
          <a:stretch/>
        </p:blipFill>
        <p:spPr>
          <a:xfrm>
            <a:off x="473073" y="1572742"/>
            <a:ext cx="5883419" cy="3399058"/>
          </a:xfrm>
          <a:prstGeom prst="rect">
            <a:avLst/>
          </a:prstGeom>
        </p:spPr>
      </p:pic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F6F5A041-2F22-C239-AF24-77EB5A69254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478669" y="4696607"/>
            <a:ext cx="2755550" cy="308985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900" dirty="0">
                <a:latin typeface="Roboto Mono" pitchFamily="2" charset="0"/>
                <a:ea typeface="Roboto Mono" pitchFamily="2" charset="0"/>
                <a:hlinkClick r:id="rId4"/>
              </a:rPr>
              <a:t>McKinsey &amp; co (2022) Where the world’s largest companies stand on nature</a:t>
            </a:r>
            <a:r>
              <a:rPr lang="sv-SE" sz="900" dirty="0">
                <a:latin typeface="Roboto Mono" pitchFamily="2" charset="0"/>
                <a:ea typeface="Roboto Mono" pitchFamily="2" charset="0"/>
              </a:rPr>
              <a:t> 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597A02D9-BFF7-7671-DAC7-92F4532F0A0B}"/>
              </a:ext>
            </a:extLst>
          </p:cNvPr>
          <p:cNvSpPr txBox="1"/>
          <p:nvPr/>
        </p:nvSpPr>
        <p:spPr>
          <a:xfrm>
            <a:off x="6962576" y="2109033"/>
            <a:ext cx="2807878" cy="2062103"/>
          </a:xfrm>
          <a:prstGeom prst="rect">
            <a:avLst/>
          </a:prstGeom>
          <a:solidFill>
            <a:srgbClr val="E6851B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“Only 38% </a:t>
            </a:r>
            <a:r>
              <a:rPr lang="en-US" sz="1600" b="1" i="1" dirty="0">
                <a:solidFill>
                  <a:schemeClr val="bg1"/>
                </a:solidFill>
              </a:rPr>
              <a:t>[of the 400 companies reviewed]</a:t>
            </a:r>
            <a:r>
              <a:rPr lang="en-US" sz="1600" b="1" dirty="0">
                <a:solidFill>
                  <a:schemeClr val="bg1"/>
                </a:solidFill>
              </a:rPr>
              <a:t> set some kind of goals regarding biodiversity. Furthermore, only 14% have set time-bound, measurable and material goals in line with science.”</a:t>
            </a:r>
            <a:endParaRPr lang="sv-SE" sz="1600" b="1" dirty="0">
              <a:solidFill>
                <a:schemeClr val="bg1"/>
              </a:solidFill>
            </a:endParaRP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AB8F9861-4704-3C27-6DA9-DB2505B44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7629">
            <a:off x="8640441" y="3936047"/>
            <a:ext cx="1024960" cy="1461426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90A1C545-C663-4565-150F-231BBB4ED1D3}"/>
              </a:ext>
            </a:extLst>
          </p:cNvPr>
          <p:cNvSpPr txBox="1"/>
          <p:nvPr/>
        </p:nvSpPr>
        <p:spPr>
          <a:xfrm>
            <a:off x="7353207" y="5254717"/>
            <a:ext cx="1799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 err="1">
                <a:latin typeface="Roboto Mono" pitchFamily="2" charset="0"/>
                <a:ea typeface="Roboto Mono" pitchFamily="2" charset="0"/>
                <a:hlinkClick r:id="rId6"/>
              </a:rPr>
              <a:t>Ecogain</a:t>
            </a:r>
            <a:r>
              <a:rPr lang="en-US" sz="900" dirty="0">
                <a:latin typeface="Roboto Mono" pitchFamily="2" charset="0"/>
                <a:ea typeface="Roboto Mono" pitchFamily="2" charset="0"/>
                <a:hlinkClick r:id="rId6"/>
              </a:rPr>
              <a:t> (2022) Biodiversity Index 2022</a:t>
            </a:r>
            <a:r>
              <a:rPr lang="sv-SE" sz="900" dirty="0">
                <a:latin typeface="Roboto Mono" pitchFamily="2" charset="0"/>
                <a:ea typeface="Roboto Mon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2503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3B902E3-BF4F-C86D-EA1D-3A48E74F573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42233" y="1946701"/>
            <a:ext cx="4569650" cy="3413740"/>
          </a:xfrm>
        </p:spPr>
        <p:txBody>
          <a:bodyPr/>
          <a:lstStyle/>
          <a:p>
            <a:pPr marL="0" indent="0">
              <a:buNone/>
            </a:pPr>
            <a:r>
              <a:rPr lang="sv-SE" sz="1800" dirty="0"/>
              <a:t>Finns olika metoder/ramverk för olika </a:t>
            </a:r>
            <a:r>
              <a:rPr lang="sv-SE" sz="1800" dirty="0" err="1"/>
              <a:t>scope</a:t>
            </a:r>
            <a:r>
              <a:rPr lang="sv-SE" sz="1800" dirty="0"/>
              <a:t>/syften/sektorer, såsom:</a:t>
            </a:r>
            <a:endParaRPr lang="sv-SE" sz="1800" dirty="0">
              <a:highlight>
                <a:srgbClr val="FFFF00"/>
              </a:highlight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1800" dirty="0"/>
              <a:t>Kvantifiera biodiversitetspåverkan (positiv och negativ)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1800" dirty="0"/>
              <a:t>Identifiera </a:t>
            </a:r>
            <a:r>
              <a:rPr lang="sv-SE" sz="1800" dirty="0" err="1"/>
              <a:t>hotspots</a:t>
            </a:r>
            <a:r>
              <a:rPr lang="sv-SE" sz="1800" dirty="0"/>
              <a:t> i värdekedjan (vad har störst påverkan på biodiversitet?)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1800" dirty="0"/>
              <a:t>Sätta/följa upp/rapportera mål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C1A3B2F5-54C9-7F36-F58C-EB3D3BB2F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57" y="570524"/>
            <a:ext cx="4393241" cy="1798439"/>
          </a:xfrm>
        </p:spPr>
        <p:txBody>
          <a:bodyPr/>
          <a:lstStyle/>
          <a:p>
            <a:r>
              <a:rPr lang="sv-SE" dirty="0"/>
              <a:t>Metoder/ramverk för att bedöma biodiversitets-påverkan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BCE7A5E-BA2C-075E-3E1F-EBC91A792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78"/>
          <a:stretch/>
        </p:blipFill>
        <p:spPr>
          <a:xfrm>
            <a:off x="7900758" y="1565512"/>
            <a:ext cx="2341865" cy="1074547"/>
          </a:xfrm>
          <a:prstGeom prst="rect">
            <a:avLst/>
          </a:prstGeom>
        </p:spPr>
      </p:pic>
      <p:grpSp>
        <p:nvGrpSpPr>
          <p:cNvPr id="14" name="Grupp 13">
            <a:extLst>
              <a:ext uri="{FF2B5EF4-FFF2-40B4-BE49-F238E27FC236}">
                <a16:creationId xmlns:a16="http://schemas.microsoft.com/office/drawing/2014/main" id="{294F61BB-5B6C-1799-74A2-5E9FD5945154}"/>
              </a:ext>
            </a:extLst>
          </p:cNvPr>
          <p:cNvGrpSpPr/>
          <p:nvPr/>
        </p:nvGrpSpPr>
        <p:grpSpPr>
          <a:xfrm>
            <a:off x="5980470" y="142447"/>
            <a:ext cx="4417517" cy="1189741"/>
            <a:chOff x="6069876" y="1743073"/>
            <a:chExt cx="3547394" cy="1081818"/>
          </a:xfrm>
        </p:grpSpPr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21DA7455-4277-93B9-A4C1-30B491DD6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9876" y="1743073"/>
              <a:ext cx="3148932" cy="1044871"/>
            </a:xfrm>
            <a:prstGeom prst="rect">
              <a:avLst/>
            </a:prstGeom>
          </p:spPr>
        </p:pic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55327B6A-A513-117D-1724-A7DB8D9C298E}"/>
                </a:ext>
              </a:extLst>
            </p:cNvPr>
            <p:cNvSpPr txBox="1"/>
            <p:nvPr/>
          </p:nvSpPr>
          <p:spPr>
            <a:xfrm>
              <a:off x="7902439" y="2627117"/>
              <a:ext cx="1714831" cy="197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500" dirty="0">
                <a:latin typeface="Roboto Mono" pitchFamily="2" charset="0"/>
                <a:ea typeface="Roboto Mono" pitchFamily="2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0109C6DF-5122-BD1F-688D-7ACDEB551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598" y="3518619"/>
            <a:ext cx="2188816" cy="109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E6AFD187-70B7-5D4D-E6BD-4BDE7642C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5490" y="4109060"/>
            <a:ext cx="2534624" cy="1256480"/>
          </a:xfrm>
          <a:prstGeom prst="rect">
            <a:avLst/>
          </a:prstGeom>
        </p:spPr>
      </p:pic>
      <p:pic>
        <p:nvPicPr>
          <p:cNvPr id="3078" name="Picture 6" descr="What effect does production have on the availability of fresh water?">
            <a:extLst>
              <a:ext uri="{FF2B5EF4-FFF2-40B4-BE49-F238E27FC236}">
                <a16:creationId xmlns:a16="http://schemas.microsoft.com/office/drawing/2014/main" id="{FBF3F132-DE50-22F3-81B8-92FBF0453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229" y="1663603"/>
            <a:ext cx="2207187" cy="16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ruta 21">
            <a:extLst>
              <a:ext uri="{FF2B5EF4-FFF2-40B4-BE49-F238E27FC236}">
                <a16:creationId xmlns:a16="http://schemas.microsoft.com/office/drawing/2014/main" id="{3BEDB890-70E1-68F8-58E4-F179E56330AB}"/>
              </a:ext>
            </a:extLst>
          </p:cNvPr>
          <p:cNvSpPr txBox="1"/>
          <p:nvPr/>
        </p:nvSpPr>
        <p:spPr>
          <a:xfrm>
            <a:off x="8264260" y="4371829"/>
            <a:ext cx="1149581" cy="2308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sv-SE" sz="900" dirty="0">
                <a:latin typeface="Roboto Mono" pitchFamily="2" charset="0"/>
                <a:ea typeface="Roboto Mono" pitchFamily="2" charset="0"/>
              </a:rPr>
              <a:t>Gårdsramverk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1FCD682B-41F5-C55A-98B7-F5D2292D6A77}"/>
              </a:ext>
            </a:extLst>
          </p:cNvPr>
          <p:cNvSpPr txBox="1"/>
          <p:nvPr/>
        </p:nvSpPr>
        <p:spPr>
          <a:xfrm>
            <a:off x="5295195" y="5098201"/>
            <a:ext cx="1415783" cy="5078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sv-SE" sz="900" dirty="0">
                <a:latin typeface="Roboto Mono" pitchFamily="2" charset="0"/>
                <a:ea typeface="Roboto Mono" pitchFamily="2" charset="0"/>
              </a:rPr>
              <a:t>Kartverktyg t.ex. WWF Biodiversity risk filter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06BE85AC-37AF-2BE7-0FD2-4F43DBAC6933}"/>
              </a:ext>
            </a:extLst>
          </p:cNvPr>
          <p:cNvSpPr txBox="1"/>
          <p:nvPr/>
        </p:nvSpPr>
        <p:spPr>
          <a:xfrm>
            <a:off x="5805714" y="3402859"/>
            <a:ext cx="1415783" cy="2308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sv-SE" sz="900" b="1" dirty="0">
                <a:solidFill>
                  <a:schemeClr val="bg1"/>
                </a:solidFill>
                <a:latin typeface="Roboto Mono" pitchFamily="2" charset="0"/>
                <a:ea typeface="Roboto Mono" pitchFamily="2" charset="0"/>
              </a:rPr>
              <a:t>Livscykelanalys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65C36AF9-2D5E-BAAA-0F24-8B29DB6CA17B}"/>
              </a:ext>
            </a:extLst>
          </p:cNvPr>
          <p:cNvSpPr txBox="1"/>
          <p:nvPr/>
        </p:nvSpPr>
        <p:spPr>
          <a:xfrm>
            <a:off x="8262533" y="638747"/>
            <a:ext cx="1752886" cy="92333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sv-SE" sz="900" dirty="0">
                <a:latin typeface="Roboto Mono" pitchFamily="2" charset="0"/>
                <a:ea typeface="Roboto Mono" pitchFamily="2" charset="0"/>
              </a:rPr>
              <a:t>Ramverk för att bedöma påverkan/beroende och sätta vetenskapligt baserade mål, t.ex. </a:t>
            </a:r>
            <a:r>
              <a:rPr lang="en-US" sz="900" dirty="0">
                <a:latin typeface="Roboto Mono" pitchFamily="2" charset="0"/>
                <a:ea typeface="Roboto Mono" pitchFamily="2" charset="0"/>
                <a:hlinkClick r:id="rId8"/>
              </a:rPr>
              <a:t>Science based targets for nature</a:t>
            </a:r>
            <a:r>
              <a:rPr lang="sv-SE" sz="900" dirty="0">
                <a:latin typeface="Roboto Mono" pitchFamily="2" charset="0"/>
                <a:ea typeface="Roboto Mono" pitchFamily="2" charset="0"/>
              </a:rPr>
              <a:t> </a:t>
            </a:r>
          </a:p>
        </p:txBody>
      </p:sp>
      <p:sp>
        <p:nvSpPr>
          <p:cNvPr id="26" name="Ellips 25">
            <a:extLst>
              <a:ext uri="{FF2B5EF4-FFF2-40B4-BE49-F238E27FC236}">
                <a16:creationId xmlns:a16="http://schemas.microsoft.com/office/drawing/2014/main" id="{67F26A7E-5404-0B25-1FD5-5F2A9A5BE14C}"/>
              </a:ext>
            </a:extLst>
          </p:cNvPr>
          <p:cNvSpPr/>
          <p:nvPr/>
        </p:nvSpPr>
        <p:spPr>
          <a:xfrm>
            <a:off x="5151741" y="1332188"/>
            <a:ext cx="2699549" cy="2459762"/>
          </a:xfrm>
          <a:prstGeom prst="ellipse">
            <a:avLst/>
          </a:prstGeom>
          <a:noFill/>
          <a:ln w="25400">
            <a:solidFill>
              <a:schemeClr val="accent1"/>
            </a:solidFill>
            <a:miter lim="800000"/>
            <a:tailEnd type="triangle" w="lg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CB087D6-FCD4-AC0C-10DD-A59216AE4728}"/>
              </a:ext>
            </a:extLst>
          </p:cNvPr>
          <p:cNvSpPr txBox="1"/>
          <p:nvPr/>
        </p:nvSpPr>
        <p:spPr>
          <a:xfrm>
            <a:off x="8376690" y="2684499"/>
            <a:ext cx="1589990" cy="92333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sv-SE" sz="900" dirty="0">
                <a:latin typeface="Roboto Mono" pitchFamily="2" charset="0"/>
                <a:ea typeface="Roboto Mono" pitchFamily="2" charset="0"/>
              </a:rPr>
              <a:t>Bedömning av hur företag rapporterar/sätter mål</a:t>
            </a:r>
            <a:endParaRPr lang="sv-SE" sz="900" dirty="0">
              <a:latin typeface="Roboto Mono" pitchFamily="2" charset="0"/>
              <a:ea typeface="Roboto Mono" pitchFamily="2" charset="0"/>
              <a:hlinkClick r:id="rId9"/>
            </a:endParaRPr>
          </a:p>
          <a:p>
            <a:r>
              <a:rPr lang="sv-SE" sz="900" dirty="0">
                <a:latin typeface="Roboto Mono" pitchFamily="2" charset="0"/>
                <a:ea typeface="Roboto Mono" pitchFamily="2" charset="0"/>
                <a:hlinkClick r:id="rId9"/>
              </a:rPr>
              <a:t>t.ex. </a:t>
            </a:r>
            <a:r>
              <a:rPr lang="sv-SE" sz="900" dirty="0" err="1">
                <a:latin typeface="Roboto Mono" pitchFamily="2" charset="0"/>
                <a:ea typeface="Roboto Mono" pitchFamily="2" charset="0"/>
                <a:hlinkClick r:id="rId9"/>
              </a:rPr>
              <a:t>Ecogain</a:t>
            </a:r>
            <a:r>
              <a:rPr lang="sv-SE" sz="900" dirty="0">
                <a:latin typeface="Roboto Mono" pitchFamily="2" charset="0"/>
                <a:ea typeface="Roboto Mono" pitchFamily="2" charset="0"/>
                <a:hlinkClick r:id="rId9"/>
              </a:rPr>
              <a:t> Biodiversity Index</a:t>
            </a:r>
            <a:r>
              <a:rPr lang="sv-SE" sz="900" dirty="0">
                <a:latin typeface="Roboto Mono" pitchFamily="2" charset="0"/>
                <a:ea typeface="Roboto Mono" pitchFamily="2" charset="0"/>
              </a:rPr>
              <a:t> 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32489D3-0814-50B7-632B-D3B69466AF75}"/>
              </a:ext>
            </a:extLst>
          </p:cNvPr>
          <p:cNvSpPr/>
          <p:nvPr/>
        </p:nvSpPr>
        <p:spPr>
          <a:xfrm>
            <a:off x="9599671" y="5005137"/>
            <a:ext cx="642952" cy="701694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tailEnd type="triangle" w="lg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35E7ED8B-8DA0-A51E-A138-01402E0D6F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9946" y="4675730"/>
            <a:ext cx="1918270" cy="846016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B2CB6B4D-AAA5-EC83-240D-5295A6DD1AFD}"/>
              </a:ext>
            </a:extLst>
          </p:cNvPr>
          <p:cNvSpPr txBox="1"/>
          <p:nvPr/>
        </p:nvSpPr>
        <p:spPr>
          <a:xfrm>
            <a:off x="8826840" y="5235095"/>
            <a:ext cx="1415783" cy="5078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sv-SE" sz="900" dirty="0">
                <a:latin typeface="Roboto Mono" pitchFamily="2" charset="0"/>
                <a:ea typeface="Roboto Mono" pitchFamily="2" charset="0"/>
              </a:rPr>
              <a:t>Verktyg för fysisk planering, t.ex. </a:t>
            </a:r>
            <a:r>
              <a:rPr lang="sv-SE" sz="900" dirty="0" err="1">
                <a:latin typeface="Roboto Mono" pitchFamily="2" charset="0"/>
                <a:ea typeface="Roboto Mono" pitchFamily="2" charset="0"/>
              </a:rPr>
              <a:t>Ecogains</a:t>
            </a:r>
            <a:r>
              <a:rPr lang="sv-SE" sz="900" dirty="0">
                <a:latin typeface="Roboto Mono" pitchFamily="2" charset="0"/>
                <a:ea typeface="Roboto Mono" pitchFamily="2" charset="0"/>
              </a:rPr>
              <a:t> </a:t>
            </a:r>
            <a:r>
              <a:rPr lang="sv-SE" sz="900" dirty="0">
                <a:latin typeface="Roboto Mono" pitchFamily="2" charset="0"/>
                <a:ea typeface="Roboto Mono" pitchFamily="2" charset="0"/>
                <a:hlinkClick r:id="rId11"/>
              </a:rPr>
              <a:t>CLImB</a:t>
            </a:r>
            <a:endParaRPr lang="sv-SE" sz="900" dirty="0">
              <a:latin typeface="Roboto Mono" pitchFamily="2" charset="0"/>
              <a:ea typeface="Roboto Mon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P_Cross_White.eps">
            <a:extLst>
              <a:ext uri="{FF2B5EF4-FFF2-40B4-BE49-F238E27FC236}">
                <a16:creationId xmlns:a16="http://schemas.microsoft.com/office/drawing/2014/main" id="{8BFCAB6B-4047-631E-A10F-4BDEC8E76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06" y="166841"/>
            <a:ext cx="10367963" cy="5831979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7" name="Rubrik 1">
            <a:extLst>
              <a:ext uri="{FF2B5EF4-FFF2-40B4-BE49-F238E27FC236}">
                <a16:creationId xmlns:a16="http://schemas.microsoft.com/office/drawing/2014/main" id="{0EEF8E7F-1F49-96A6-97C7-D479466C451B}"/>
              </a:ext>
            </a:extLst>
          </p:cNvPr>
          <p:cNvSpPr txBox="1">
            <a:spLocks/>
          </p:cNvSpPr>
          <p:nvPr/>
        </p:nvSpPr>
        <p:spPr>
          <a:xfrm>
            <a:off x="2280903" y="815681"/>
            <a:ext cx="6128783" cy="1020469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l" defTabSz="51841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err="1">
                <a:solidFill>
                  <a:schemeClr val="bg1"/>
                </a:solidFill>
              </a:rPr>
              <a:t>Biodiversitetsdatabas</a:t>
            </a:r>
            <a:r>
              <a:rPr lang="en-GB" sz="4000" dirty="0">
                <a:solidFill>
                  <a:schemeClr val="bg1"/>
                </a:solidFill>
              </a:rPr>
              <a:t> för </a:t>
            </a:r>
            <a:r>
              <a:rPr lang="en-GB" sz="4000" dirty="0" err="1">
                <a:solidFill>
                  <a:schemeClr val="bg1"/>
                </a:solidFill>
              </a:rPr>
              <a:t>livsmedel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28" name="Picture 4" descr="biodiversitetsdatabas för livsmedel">
            <a:extLst>
              <a:ext uri="{FF2B5EF4-FFF2-40B4-BE49-F238E27FC236}">
                <a16:creationId xmlns:a16="http://schemas.microsoft.com/office/drawing/2014/main" id="{C9A3849D-0392-9DCB-735D-36DCFC5E1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5766" y="2026069"/>
            <a:ext cx="6093920" cy="300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65942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70290D-6EBA-4E00-953A-865D7C0D9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562" y="920827"/>
            <a:ext cx="4215404" cy="511217"/>
          </a:xfrm>
        </p:spPr>
        <p:txBody>
          <a:bodyPr>
            <a:noAutofit/>
          </a:bodyPr>
          <a:lstStyle/>
          <a:p>
            <a:r>
              <a:rPr lang="sv-SE" sz="3200" dirty="0"/>
              <a:t>RISE Klimatdatabas för livsmedel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96BD5DA-400A-4C5B-BF82-CCE290D18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746" y="1760601"/>
            <a:ext cx="4440944" cy="2311270"/>
          </a:xfrm>
        </p:spPr>
        <p:txBody>
          <a:bodyPr>
            <a:normAutofit fontScale="92500" lnSpcReduction="20000"/>
          </a:bodyPr>
          <a:lstStyle/>
          <a:p>
            <a:pPr marL="324012" indent="-324012" algn="l">
              <a:buFont typeface="Arial" panose="020B0604020202020204" pitchFamily="34" charset="0"/>
              <a:buChar char="•"/>
            </a:pPr>
            <a:r>
              <a:rPr lang="sv-SE" dirty="0"/>
              <a:t>Klimatberäkna recept och menyer, livsmedelsinköp (klimatmål och nyckeltal)</a:t>
            </a:r>
          </a:p>
          <a:p>
            <a:pPr marL="324012" indent="-324012" algn="l">
              <a:buFont typeface="Arial" panose="020B0604020202020204" pitchFamily="34" charset="0"/>
              <a:buChar char="•"/>
            </a:pPr>
            <a:r>
              <a:rPr lang="sv-SE" dirty="0"/>
              <a:t>Internt som verktyg för kunskap och förbättringar</a:t>
            </a:r>
          </a:p>
          <a:p>
            <a:pPr marL="324012" indent="-324012" algn="l">
              <a:buFont typeface="Arial" panose="020B0604020202020204" pitchFamily="34" charset="0"/>
              <a:buChar char="•"/>
            </a:pPr>
            <a:r>
              <a:rPr lang="sv-SE" dirty="0"/>
              <a:t>Grund för klimatkommunikation (internt och externt)</a:t>
            </a:r>
          </a:p>
          <a:p>
            <a:pPr algn="l"/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65A6C9B-D1E6-DD1D-038A-2BA8A66E4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t="1869" r="51445" b="-86"/>
          <a:stretch/>
        </p:blipFill>
        <p:spPr>
          <a:xfrm>
            <a:off x="5480588" y="-1"/>
            <a:ext cx="4883610" cy="5832475"/>
          </a:xfrm>
          <a:prstGeom prst="rect">
            <a:avLst/>
          </a:prstGeom>
        </p:spPr>
      </p:pic>
      <p:grpSp>
        <p:nvGrpSpPr>
          <p:cNvPr id="12" name="Group 14">
            <a:extLst>
              <a:ext uri="{FF2B5EF4-FFF2-40B4-BE49-F238E27FC236}">
                <a16:creationId xmlns:a16="http://schemas.microsoft.com/office/drawing/2014/main" id="{46528FDA-F58B-01AB-9175-77B781DFAF06}"/>
              </a:ext>
            </a:extLst>
          </p:cNvPr>
          <p:cNvGrpSpPr/>
          <p:nvPr/>
        </p:nvGrpSpPr>
        <p:grpSpPr>
          <a:xfrm>
            <a:off x="7360494" y="955161"/>
            <a:ext cx="2696230" cy="2735815"/>
            <a:chOff x="3179137" y="570814"/>
            <a:chExt cx="2305573" cy="2590800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FACB2A01-6B1E-955D-5337-520F59917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182" y="632390"/>
              <a:ext cx="2221528" cy="2506615"/>
            </a:xfrm>
            <a:custGeom>
              <a:avLst/>
              <a:gdLst>
                <a:gd name="T0" fmla="*/ 1316856 w 7283"/>
                <a:gd name="T1" fmla="*/ 0 h 8219"/>
                <a:gd name="T2" fmla="*/ 1316856 w 7283"/>
                <a:gd name="T3" fmla="*/ 0 h 8219"/>
                <a:gd name="T4" fmla="*/ 0 w 7283"/>
                <a:gd name="T5" fmla="*/ 1315916 h 8219"/>
                <a:gd name="T6" fmla="*/ 697858 w 7283"/>
                <a:gd name="T7" fmla="*/ 2486018 h 8219"/>
                <a:gd name="T8" fmla="*/ 697858 w 7283"/>
                <a:gd name="T9" fmla="*/ 2958740 h 8219"/>
                <a:gd name="T10" fmla="*/ 1057950 w 7283"/>
                <a:gd name="T11" fmla="*/ 2609869 h 8219"/>
                <a:gd name="T12" fmla="*/ 1316856 w 7283"/>
                <a:gd name="T13" fmla="*/ 2632191 h 8219"/>
                <a:gd name="T14" fmla="*/ 2622190 w 7283"/>
                <a:gd name="T15" fmla="*/ 1315916 h 8219"/>
                <a:gd name="T16" fmla="*/ 1316856 w 7283"/>
                <a:gd name="T17" fmla="*/ 0 h 82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83" h="8219">
                  <a:moveTo>
                    <a:pt x="3657" y="0"/>
                  </a:moveTo>
                  <a:lnTo>
                    <a:pt x="3657" y="0"/>
                  </a:lnTo>
                  <a:cubicBezTo>
                    <a:pt x="1625" y="0"/>
                    <a:pt x="0" y="1656"/>
                    <a:pt x="0" y="3655"/>
                  </a:cubicBezTo>
                  <a:cubicBezTo>
                    <a:pt x="0" y="5061"/>
                    <a:pt x="782" y="6280"/>
                    <a:pt x="1938" y="6905"/>
                  </a:cubicBezTo>
                  <a:cubicBezTo>
                    <a:pt x="1938" y="8218"/>
                    <a:pt x="1938" y="8218"/>
                    <a:pt x="1938" y="8218"/>
                  </a:cubicBezTo>
                  <a:cubicBezTo>
                    <a:pt x="2938" y="7249"/>
                    <a:pt x="2938" y="7249"/>
                    <a:pt x="2938" y="7249"/>
                  </a:cubicBezTo>
                  <a:cubicBezTo>
                    <a:pt x="3157" y="7280"/>
                    <a:pt x="3407" y="7311"/>
                    <a:pt x="3657" y="7311"/>
                  </a:cubicBezTo>
                  <a:cubicBezTo>
                    <a:pt x="5657" y="7311"/>
                    <a:pt x="7282" y="5686"/>
                    <a:pt x="7282" y="3655"/>
                  </a:cubicBezTo>
                  <a:cubicBezTo>
                    <a:pt x="7282" y="1656"/>
                    <a:pt x="5657" y="0"/>
                    <a:pt x="3657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endParaRPr>
            </a:p>
          </p:txBody>
        </p:sp>
        <p:pic>
          <p:nvPicPr>
            <p:cNvPr id="14" name="Picture 6" descr="Asset 1.pdf">
              <a:extLst>
                <a:ext uri="{FF2B5EF4-FFF2-40B4-BE49-F238E27FC236}">
                  <a16:creationId xmlns:a16="http://schemas.microsoft.com/office/drawing/2014/main" id="{81A884D5-6C5E-CB0D-4F0E-3977615E7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9137" y="570814"/>
              <a:ext cx="2273300" cy="2590800"/>
            </a:xfrm>
            <a:prstGeom prst="rect">
              <a:avLst/>
            </a:prstGeom>
          </p:spPr>
        </p:pic>
      </p:grpSp>
      <p:sp>
        <p:nvSpPr>
          <p:cNvPr id="18" name="textruta 17">
            <a:extLst>
              <a:ext uri="{FF2B5EF4-FFF2-40B4-BE49-F238E27FC236}">
                <a16:creationId xmlns:a16="http://schemas.microsoft.com/office/drawing/2014/main" id="{737B3873-5218-02A3-6D86-7F47F7D4FC2E}"/>
              </a:ext>
            </a:extLst>
          </p:cNvPr>
          <p:cNvSpPr txBox="1"/>
          <p:nvPr/>
        </p:nvSpPr>
        <p:spPr>
          <a:xfrm>
            <a:off x="7620447" y="1584478"/>
            <a:ext cx="2202735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Erfarenheter från våra användare visar</a:t>
            </a:r>
            <a:r>
              <a:rPr kumimoji="0" lang="sv-SE" sz="15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 på en minskning på ca 5 % av klimatavtrycket per måltider per år</a:t>
            </a:r>
            <a:endParaRPr kumimoji="0" lang="sv-SE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D2F0CF41-2E5D-F236-D51E-1E91AFE772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7601651"/>
              </p:ext>
            </p:extLst>
          </p:nvPr>
        </p:nvGraphicFramePr>
        <p:xfrm>
          <a:off x="0" y="5629227"/>
          <a:ext cx="10364198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" name="Group 14">
            <a:extLst>
              <a:ext uri="{FF2B5EF4-FFF2-40B4-BE49-F238E27FC236}">
                <a16:creationId xmlns:a16="http://schemas.microsoft.com/office/drawing/2014/main" id="{883158BC-E4E2-9D0F-B6B6-27E680966227}"/>
              </a:ext>
            </a:extLst>
          </p:cNvPr>
          <p:cNvGrpSpPr/>
          <p:nvPr/>
        </p:nvGrpSpPr>
        <p:grpSpPr>
          <a:xfrm>
            <a:off x="7360494" y="955161"/>
            <a:ext cx="2696230" cy="2735815"/>
            <a:chOff x="3179137" y="570814"/>
            <a:chExt cx="2305573" cy="259080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9878CED-1BBA-B120-449B-CE894E33A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182" y="632390"/>
              <a:ext cx="2221528" cy="2506615"/>
            </a:xfrm>
            <a:custGeom>
              <a:avLst/>
              <a:gdLst>
                <a:gd name="T0" fmla="*/ 1316856 w 7283"/>
                <a:gd name="T1" fmla="*/ 0 h 8219"/>
                <a:gd name="T2" fmla="*/ 1316856 w 7283"/>
                <a:gd name="T3" fmla="*/ 0 h 8219"/>
                <a:gd name="T4" fmla="*/ 0 w 7283"/>
                <a:gd name="T5" fmla="*/ 1315916 h 8219"/>
                <a:gd name="T6" fmla="*/ 697858 w 7283"/>
                <a:gd name="T7" fmla="*/ 2486018 h 8219"/>
                <a:gd name="T8" fmla="*/ 697858 w 7283"/>
                <a:gd name="T9" fmla="*/ 2958740 h 8219"/>
                <a:gd name="T10" fmla="*/ 1057950 w 7283"/>
                <a:gd name="T11" fmla="*/ 2609869 h 8219"/>
                <a:gd name="T12" fmla="*/ 1316856 w 7283"/>
                <a:gd name="T13" fmla="*/ 2632191 h 8219"/>
                <a:gd name="T14" fmla="*/ 2622190 w 7283"/>
                <a:gd name="T15" fmla="*/ 1315916 h 8219"/>
                <a:gd name="T16" fmla="*/ 1316856 w 7283"/>
                <a:gd name="T17" fmla="*/ 0 h 82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83" h="8219">
                  <a:moveTo>
                    <a:pt x="3657" y="0"/>
                  </a:moveTo>
                  <a:lnTo>
                    <a:pt x="3657" y="0"/>
                  </a:lnTo>
                  <a:cubicBezTo>
                    <a:pt x="1625" y="0"/>
                    <a:pt x="0" y="1656"/>
                    <a:pt x="0" y="3655"/>
                  </a:cubicBezTo>
                  <a:cubicBezTo>
                    <a:pt x="0" y="5061"/>
                    <a:pt x="782" y="6280"/>
                    <a:pt x="1938" y="6905"/>
                  </a:cubicBezTo>
                  <a:cubicBezTo>
                    <a:pt x="1938" y="8218"/>
                    <a:pt x="1938" y="8218"/>
                    <a:pt x="1938" y="8218"/>
                  </a:cubicBezTo>
                  <a:cubicBezTo>
                    <a:pt x="2938" y="7249"/>
                    <a:pt x="2938" y="7249"/>
                    <a:pt x="2938" y="7249"/>
                  </a:cubicBezTo>
                  <a:cubicBezTo>
                    <a:pt x="3157" y="7280"/>
                    <a:pt x="3407" y="7311"/>
                    <a:pt x="3657" y="7311"/>
                  </a:cubicBezTo>
                  <a:cubicBezTo>
                    <a:pt x="5657" y="7311"/>
                    <a:pt x="7282" y="5686"/>
                    <a:pt x="7282" y="3655"/>
                  </a:cubicBezTo>
                  <a:cubicBezTo>
                    <a:pt x="7282" y="1656"/>
                    <a:pt x="5657" y="0"/>
                    <a:pt x="3657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endParaRPr>
            </a:p>
          </p:txBody>
        </p:sp>
        <p:pic>
          <p:nvPicPr>
            <p:cNvPr id="7" name="Picture 6" descr="Asset 1.pdf">
              <a:extLst>
                <a:ext uri="{FF2B5EF4-FFF2-40B4-BE49-F238E27FC236}">
                  <a16:creationId xmlns:a16="http://schemas.microsoft.com/office/drawing/2014/main" id="{BAE84772-D212-5C59-8774-013F9C279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9137" y="570814"/>
              <a:ext cx="2273300" cy="2590800"/>
            </a:xfrm>
            <a:prstGeom prst="rect">
              <a:avLst/>
            </a:prstGeom>
          </p:spPr>
        </p:pic>
      </p:grpSp>
      <p:sp>
        <p:nvSpPr>
          <p:cNvPr id="8" name="textruta 7">
            <a:extLst>
              <a:ext uri="{FF2B5EF4-FFF2-40B4-BE49-F238E27FC236}">
                <a16:creationId xmlns:a16="http://schemas.microsoft.com/office/drawing/2014/main" id="{2A1052E1-86D3-56D7-71F0-36BCB0675085}"/>
              </a:ext>
            </a:extLst>
          </p:cNvPr>
          <p:cNvSpPr txBox="1"/>
          <p:nvPr/>
        </p:nvSpPr>
        <p:spPr>
          <a:xfrm>
            <a:off x="7620447" y="1584478"/>
            <a:ext cx="22027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Finns ett växande behov av motsvarande biodiversitetsdata, för att minska sin biodiversitets-</a:t>
            </a:r>
            <a:br>
              <a:rPr kumimoji="0" lang="sv-SE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</a:br>
            <a:r>
              <a:rPr kumimoji="0" lang="sv-SE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påverkan.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4DBC61C4-6980-BB86-E2ED-B913897B1F07}"/>
              </a:ext>
            </a:extLst>
          </p:cNvPr>
          <p:cNvSpPr txBox="1"/>
          <p:nvPr/>
        </p:nvSpPr>
        <p:spPr>
          <a:xfrm>
            <a:off x="157026" y="4592355"/>
            <a:ext cx="5323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600" i="1" dirty="0">
                <a:sym typeface="Wingdings" panose="05000000000000000000" pitchFamily="2" charset="2"/>
              </a:rPr>
              <a:t> </a:t>
            </a:r>
            <a:r>
              <a:rPr lang="sv-SE" sz="1600" i="1" dirty="0"/>
              <a:t>Användare: Kommuner/regioner; </a:t>
            </a:r>
            <a:r>
              <a:rPr lang="sv-SE" sz="1600" i="1" dirty="0" err="1"/>
              <a:t>app</a:t>
            </a:r>
            <a:r>
              <a:rPr lang="sv-SE" sz="1600" i="1" dirty="0"/>
              <a:t>/verktygsutvecklare, restauranger, statliga verk, livsmedelsproducenter, privata storköksaktörer, e-handel/handel, högskolor/universitet m.fl.</a:t>
            </a:r>
          </a:p>
        </p:txBody>
      </p:sp>
    </p:spTree>
    <p:extLst>
      <p:ext uri="{BB962C8B-B14F-4D97-AF65-F5344CB8AC3E}">
        <p14:creationId xmlns:p14="http://schemas.microsoft.com/office/powerpoint/2010/main" val="11945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9ACAB0-0E72-4647-AE2E-884403A6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21" y="542596"/>
            <a:ext cx="3906657" cy="1020469"/>
          </a:xfrm>
        </p:spPr>
        <p:txBody>
          <a:bodyPr anchor="t">
            <a:normAutofit/>
          </a:bodyPr>
          <a:lstStyle/>
          <a:p>
            <a:pPr algn="ctr"/>
            <a:r>
              <a:rPr lang="en-GB" dirty="0"/>
              <a:t>Biodiversitetsdatabas för livsmedel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1A874C1-F261-4186-834B-6A5F31F08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3858" y="1563065"/>
            <a:ext cx="3468586" cy="28573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sv-SE" sz="1587" dirty="0"/>
              <a:t>Bygga upp en användarvänlig biodiversitetsdatabas för livsmedel (motsvarighet till </a:t>
            </a:r>
            <a:r>
              <a:rPr lang="sv-SE" sz="1587" i="1" dirty="0"/>
              <a:t>Klimatdatabasen</a:t>
            </a:r>
            <a:r>
              <a:rPr lang="sv-SE" sz="1587" dirty="0"/>
              <a:t>)</a:t>
            </a:r>
          </a:p>
          <a:p>
            <a:pPr>
              <a:lnSpc>
                <a:spcPct val="110000"/>
              </a:lnSpc>
            </a:pPr>
            <a:r>
              <a:rPr lang="sv-SE" sz="1587" dirty="0"/>
              <a:t>Planera för hur databasen fortsatt ska utvecklas, uppdateras och vara användbar även efter projektets slut</a:t>
            </a:r>
            <a:endParaRPr lang="en-GB" sz="1587" dirty="0"/>
          </a:p>
        </p:txBody>
      </p:sp>
      <p:pic>
        <p:nvPicPr>
          <p:cNvPr id="2052" name="Picture 4" descr="biodiversitetsdatabas för livsmedel">
            <a:extLst>
              <a:ext uri="{FF2B5EF4-FFF2-40B4-BE49-F238E27FC236}">
                <a16:creationId xmlns:a16="http://schemas.microsoft.com/office/drawing/2014/main" id="{D7672E86-F50F-49FD-A793-E064BA29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867988"/>
            <a:ext cx="5182155" cy="255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E552A904-F7DF-43ED-899F-0F114A73DAEC}"/>
              </a:ext>
            </a:extLst>
          </p:cNvPr>
          <p:cNvSpPr txBox="1">
            <a:spLocks/>
          </p:cNvSpPr>
          <p:nvPr/>
        </p:nvSpPr>
        <p:spPr>
          <a:xfrm>
            <a:off x="5391600" y="924320"/>
            <a:ext cx="3906657" cy="102046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721" dirty="0" err="1"/>
              <a:t>Projektets</a:t>
            </a:r>
            <a:r>
              <a:rPr lang="en-GB" sz="2721" dirty="0"/>
              <a:t> </a:t>
            </a:r>
            <a:r>
              <a:rPr lang="en-GB" sz="2721" dirty="0" err="1"/>
              <a:t>mål</a:t>
            </a:r>
            <a:endParaRPr lang="en-GB" sz="272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6A00CC1-2CBA-B96E-C09D-0CC55CA2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96" b="89911" l="6667" r="94271">
                        <a14:foregroundMark x1="6667" y1="52226" x2="6667" y2="52226"/>
                        <a14:foregroundMark x1="90313" y1="50445" x2="90313" y2="50445"/>
                        <a14:foregroundMark x1="94271" y1="42730" x2="94271" y2="42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59" y="5167195"/>
            <a:ext cx="1103985" cy="38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8E96277-20A2-7A43-6D3D-A0CE5D554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14" y="114720"/>
            <a:ext cx="878245" cy="122954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B76C1CB1-093F-149C-4652-48938012C967}"/>
              </a:ext>
            </a:extLst>
          </p:cNvPr>
          <p:cNvSpPr txBox="1"/>
          <p:nvPr/>
        </p:nvSpPr>
        <p:spPr>
          <a:xfrm>
            <a:off x="3068877" y="4446741"/>
            <a:ext cx="2163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ea typeface="Roboto Mono" pitchFamily="2" charset="0"/>
              </a:rPr>
              <a:t>Dec 2021- dec 2023</a:t>
            </a:r>
          </a:p>
          <a:p>
            <a:r>
              <a:rPr lang="sv-SE" sz="1600" dirty="0">
                <a:ea typeface="Roboto Mono" pitchFamily="2" charset="0"/>
              </a:rPr>
              <a:t>Budget: 4 Mkr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3A1AF73-EC6F-30E4-1EF9-8044FB9F00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2211904"/>
              </p:ext>
            </p:extLst>
          </p:nvPr>
        </p:nvGraphicFramePr>
        <p:xfrm>
          <a:off x="0" y="5629227"/>
          <a:ext cx="10364198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52257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FC46F238-39CD-4A02-8270-3C55B37284B4}"/>
              </a:ext>
            </a:extLst>
          </p:cNvPr>
          <p:cNvSpPr>
            <a:spLocks noGrp="1"/>
          </p:cNvSpPr>
          <p:nvPr/>
        </p:nvSpPr>
        <p:spPr>
          <a:xfrm>
            <a:off x="220708" y="1948416"/>
            <a:ext cx="1941825" cy="55630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144000" indent="-144000" algn="l" defTabSz="457200" rtl="0" eaLnBrk="1" latinLnBrk="0" hangingPunct="1">
              <a:lnSpc>
                <a:spcPct val="120000"/>
              </a:lnSpc>
              <a:spcBef>
                <a:spcPts val="8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1pPr>
            <a:lvl2pPr marL="360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2pPr>
            <a:lvl3pPr marL="576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3pPr>
            <a:lvl4pPr marL="792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1008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361"/>
              </a:spcBef>
              <a:buNone/>
            </a:pPr>
            <a:r>
              <a:rPr lang="sv-SE" sz="1587" b="1" dirty="0">
                <a:latin typeface="Lato" panose="020F0502020204030203" pitchFamily="34" charset="77"/>
              </a:rPr>
              <a:t>Livsmedels-producenter</a:t>
            </a:r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FA81A0B5-AE55-4A4B-9666-6592F04B3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495" y="2933078"/>
            <a:ext cx="3882902" cy="408188"/>
          </a:xfrm>
        </p:spPr>
        <p:txBody>
          <a:bodyPr>
            <a:normAutofit fontScale="90000"/>
          </a:bodyPr>
          <a:lstStyle/>
          <a:p>
            <a:pPr algn="ctr"/>
            <a:r>
              <a:rPr lang="sv-SE" sz="2041" dirty="0"/>
              <a:t>Biodiversitetsdatabasens </a:t>
            </a:r>
            <a:br>
              <a:rPr lang="sv-SE" sz="2041" dirty="0"/>
            </a:br>
            <a:r>
              <a:rPr lang="sv-SE" sz="2041" dirty="0"/>
              <a:t>referensgrupp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15DEB53-B69A-4B97-A56A-C7586660BF89}"/>
              </a:ext>
            </a:extLst>
          </p:cNvPr>
          <p:cNvSpPr/>
          <p:nvPr/>
        </p:nvSpPr>
        <p:spPr>
          <a:xfrm>
            <a:off x="159850" y="2573126"/>
            <a:ext cx="966741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 dirty="0">
                <a:solidFill>
                  <a:sysClr val="windowText" lastClr="000000"/>
                </a:solidFill>
              </a:rPr>
              <a:t>BAMA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9DF9D5C3-544B-4AC5-AD4A-5CEB095EF899}"/>
              </a:ext>
            </a:extLst>
          </p:cNvPr>
          <p:cNvSpPr/>
          <p:nvPr/>
        </p:nvSpPr>
        <p:spPr>
          <a:xfrm>
            <a:off x="7225797" y="1300680"/>
            <a:ext cx="954080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>
                <a:solidFill>
                  <a:sysClr val="windowText" lastClr="000000"/>
                </a:solidFill>
              </a:rPr>
              <a:t>Compass </a:t>
            </a:r>
            <a:r>
              <a:rPr lang="sv-SE" sz="1361" err="1">
                <a:solidFill>
                  <a:sysClr val="windowText" lastClr="000000"/>
                </a:solidFill>
              </a:rPr>
              <a:t>group</a:t>
            </a:r>
            <a:endParaRPr lang="sv-SE" sz="1361">
              <a:solidFill>
                <a:sysClr val="windowText" lastClr="000000"/>
              </a:solidFill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0721BE3-F9BE-4066-9A48-C6DC823DC039}"/>
              </a:ext>
            </a:extLst>
          </p:cNvPr>
          <p:cNvSpPr/>
          <p:nvPr/>
        </p:nvSpPr>
        <p:spPr>
          <a:xfrm>
            <a:off x="1193847" y="2573126"/>
            <a:ext cx="968686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 dirty="0" err="1">
                <a:solidFill>
                  <a:sysClr val="windowText" lastClr="000000"/>
                </a:solidFill>
              </a:rPr>
              <a:t>Everfresh</a:t>
            </a:r>
            <a:r>
              <a:rPr lang="sv-SE" sz="1361" dirty="0">
                <a:solidFill>
                  <a:sysClr val="windowText" lastClr="000000"/>
                </a:solidFill>
              </a:rPr>
              <a:t>/Dole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2BD48079-547C-4060-B5C7-CEF3BE65C752}"/>
              </a:ext>
            </a:extLst>
          </p:cNvPr>
          <p:cNvSpPr/>
          <p:nvPr/>
        </p:nvSpPr>
        <p:spPr>
          <a:xfrm>
            <a:off x="7970527" y="2432413"/>
            <a:ext cx="966741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7" dirty="0">
                <a:solidFill>
                  <a:sysClr val="windowText" lastClr="000000"/>
                </a:solidFill>
              </a:rPr>
              <a:t>Finska jord- och skogsbruks-ministeriet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6DD46FC8-29B5-457C-ABA7-0D90CDBC45CE}"/>
              </a:ext>
            </a:extLst>
          </p:cNvPr>
          <p:cNvSpPr/>
          <p:nvPr/>
        </p:nvSpPr>
        <p:spPr>
          <a:xfrm>
            <a:off x="1957741" y="1006406"/>
            <a:ext cx="956983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>
                <a:solidFill>
                  <a:sysClr val="windowText" lastClr="000000"/>
                </a:solidFill>
              </a:rPr>
              <a:t>ICA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01ED78E-E8AB-4111-A9BE-57E4288A7789}"/>
              </a:ext>
            </a:extLst>
          </p:cNvPr>
          <p:cNvSpPr/>
          <p:nvPr/>
        </p:nvSpPr>
        <p:spPr>
          <a:xfrm>
            <a:off x="6706095" y="1912604"/>
            <a:ext cx="976645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>
                <a:solidFill>
                  <a:sysClr val="windowText" lastClr="000000"/>
                </a:solidFill>
              </a:rPr>
              <a:t>IKEA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276A96F1-1BC0-4DAE-9FD1-8258EBC0723B}"/>
              </a:ext>
            </a:extLst>
          </p:cNvPr>
          <p:cNvSpPr/>
          <p:nvPr/>
        </p:nvSpPr>
        <p:spPr>
          <a:xfrm>
            <a:off x="1718354" y="4350704"/>
            <a:ext cx="954080" cy="637918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34" dirty="0">
                <a:solidFill>
                  <a:sysClr val="windowText" lastClr="000000"/>
                </a:solidFill>
              </a:rPr>
              <a:t>KRAV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195C1C90-B353-4E9E-A37E-56C2335B97EF}"/>
              </a:ext>
            </a:extLst>
          </p:cNvPr>
          <p:cNvSpPr/>
          <p:nvPr/>
        </p:nvSpPr>
        <p:spPr>
          <a:xfrm>
            <a:off x="7493487" y="4535970"/>
            <a:ext cx="954080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 dirty="0">
                <a:solidFill>
                  <a:sysClr val="windowText" lastClr="000000"/>
                </a:solidFill>
              </a:rPr>
              <a:t>LRF / LRF Mjölk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4B39F61-D913-4043-99E8-93921DB5CD41}"/>
              </a:ext>
            </a:extLst>
          </p:cNvPr>
          <p:cNvSpPr/>
          <p:nvPr/>
        </p:nvSpPr>
        <p:spPr>
          <a:xfrm>
            <a:off x="157375" y="3182584"/>
            <a:ext cx="966741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>
                <a:solidFill>
                  <a:sysClr val="windowText" lastClr="000000"/>
                </a:solidFill>
              </a:rPr>
              <a:t>Löfbergs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6E38CA00-977E-4A5C-A2F0-654ADEA7A51E}"/>
              </a:ext>
            </a:extLst>
          </p:cNvPr>
          <p:cNvSpPr/>
          <p:nvPr/>
        </p:nvSpPr>
        <p:spPr>
          <a:xfrm>
            <a:off x="1955546" y="1595970"/>
            <a:ext cx="966741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>
                <a:solidFill>
                  <a:sysClr val="windowText" lastClr="000000"/>
                </a:solidFill>
              </a:rPr>
              <a:t>Martin &amp; Servera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3E0375E3-592F-4343-BF69-DB729AE09BCE}"/>
              </a:ext>
            </a:extLst>
          </p:cNvPr>
          <p:cNvSpPr/>
          <p:nvPr/>
        </p:nvSpPr>
        <p:spPr>
          <a:xfrm>
            <a:off x="9065927" y="3316151"/>
            <a:ext cx="950147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21">
                <a:solidFill>
                  <a:sysClr val="windowText" lastClr="000000"/>
                </a:solidFill>
              </a:rPr>
              <a:t>Naturskydds-föreningen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8359D44B-F760-4F61-BF2F-C715857A5245}"/>
              </a:ext>
            </a:extLst>
          </p:cNvPr>
          <p:cNvSpPr/>
          <p:nvPr/>
        </p:nvSpPr>
        <p:spPr>
          <a:xfrm>
            <a:off x="2727497" y="4349296"/>
            <a:ext cx="987023" cy="639325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>
                <a:solidFill>
                  <a:sysClr val="windowText" lastClr="000000"/>
                </a:solidFill>
              </a:rPr>
              <a:t>Svenskt sigill kvalitets-system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6119384-2CD8-4B79-B82C-68F4A175C1D4}"/>
              </a:ext>
            </a:extLst>
          </p:cNvPr>
          <p:cNvSpPr/>
          <p:nvPr/>
        </p:nvSpPr>
        <p:spPr>
          <a:xfrm>
            <a:off x="640745" y="3786384"/>
            <a:ext cx="966741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 dirty="0">
                <a:solidFill>
                  <a:sysClr val="windowText" lastClr="000000"/>
                </a:solidFill>
              </a:rPr>
              <a:t>Orkla Foods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2A4B6226-0563-4088-B4AA-7ABD8490E118}"/>
              </a:ext>
            </a:extLst>
          </p:cNvPr>
          <p:cNvSpPr/>
          <p:nvPr/>
        </p:nvSpPr>
        <p:spPr>
          <a:xfrm>
            <a:off x="1177738" y="3182583"/>
            <a:ext cx="976645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>
                <a:solidFill>
                  <a:sysClr val="windowText" lastClr="000000"/>
                </a:solidFill>
              </a:rPr>
              <a:t>Polarbröd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2993B104-754F-425B-825C-895517CE65CF}"/>
              </a:ext>
            </a:extLst>
          </p:cNvPr>
          <p:cNvSpPr/>
          <p:nvPr/>
        </p:nvSpPr>
        <p:spPr>
          <a:xfrm>
            <a:off x="4662927" y="4316664"/>
            <a:ext cx="966741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 dirty="0">
                <a:solidFill>
                  <a:sysClr val="windowText" lastClr="000000"/>
                </a:solidFill>
              </a:rPr>
              <a:t>Position green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FA394310-DD00-4F41-995F-CE507B32F9DE}"/>
              </a:ext>
            </a:extLst>
          </p:cNvPr>
          <p:cNvSpPr/>
          <p:nvPr/>
        </p:nvSpPr>
        <p:spPr>
          <a:xfrm>
            <a:off x="5677479" y="4316664"/>
            <a:ext cx="966741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 dirty="0">
                <a:solidFill>
                  <a:sysClr val="windowText" lastClr="000000"/>
                </a:solidFill>
              </a:rPr>
              <a:t>Matilda </a:t>
            </a:r>
            <a:r>
              <a:rPr lang="sv-SE" sz="1361" dirty="0" err="1">
                <a:solidFill>
                  <a:sysClr val="windowText" lastClr="000000"/>
                </a:solidFill>
              </a:rPr>
              <a:t>Foodtech</a:t>
            </a:r>
            <a:endParaRPr lang="sv-SE" sz="1361" dirty="0">
              <a:solidFill>
                <a:sysClr val="windowText" lastClr="000000"/>
              </a:solidFill>
            </a:endParaRP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0F7026D4-013D-4C6A-9360-BF6FAFC3D0D2}"/>
              </a:ext>
            </a:extLst>
          </p:cNvPr>
          <p:cNvSpPr/>
          <p:nvPr/>
        </p:nvSpPr>
        <p:spPr>
          <a:xfrm>
            <a:off x="4667313" y="384878"/>
            <a:ext cx="952011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>
                <a:solidFill>
                  <a:sysClr val="windowText" lastClr="000000"/>
                </a:solidFill>
              </a:rPr>
              <a:t>SLU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FE43FF3F-DB67-4B29-B840-8FA60962A7B2}"/>
              </a:ext>
            </a:extLst>
          </p:cNvPr>
          <p:cNvSpPr/>
          <p:nvPr/>
        </p:nvSpPr>
        <p:spPr>
          <a:xfrm>
            <a:off x="9000794" y="2432854"/>
            <a:ext cx="966741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21" dirty="0">
                <a:solidFill>
                  <a:sysClr val="windowText" lastClr="000000"/>
                </a:solidFill>
              </a:rPr>
              <a:t>Västra Götalands-regionen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761ACC9-6B4B-4C0C-86BB-F412061722FE}"/>
              </a:ext>
            </a:extLst>
          </p:cNvPr>
          <p:cNvSpPr/>
          <p:nvPr/>
        </p:nvSpPr>
        <p:spPr>
          <a:xfrm>
            <a:off x="8049429" y="3320544"/>
            <a:ext cx="950147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>
                <a:solidFill>
                  <a:sysClr val="windowText" lastClr="000000"/>
                </a:solidFill>
              </a:rPr>
              <a:t>WWF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A21320A8-CAAE-4E15-BEC0-072139B22935}"/>
              </a:ext>
            </a:extLst>
          </p:cNvPr>
          <p:cNvSpPr/>
          <p:nvPr/>
        </p:nvSpPr>
        <p:spPr>
          <a:xfrm>
            <a:off x="2967950" y="1006406"/>
            <a:ext cx="956983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>
                <a:solidFill>
                  <a:sysClr val="windowText" lastClr="000000"/>
                </a:solidFill>
              </a:rPr>
              <a:t>Coop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97909EE9-804E-4674-BEEF-D7120482C385}"/>
              </a:ext>
            </a:extLst>
          </p:cNvPr>
          <p:cNvSpPr/>
          <p:nvPr/>
        </p:nvSpPr>
        <p:spPr>
          <a:xfrm>
            <a:off x="6194089" y="1302188"/>
            <a:ext cx="976645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 dirty="0">
                <a:solidFill>
                  <a:sysClr val="windowText" lastClr="000000"/>
                </a:solidFill>
              </a:rPr>
              <a:t>Uppsala kommun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83284B9-B403-4BCA-BE4F-0886A2666915}"/>
              </a:ext>
            </a:extLst>
          </p:cNvPr>
          <p:cNvSpPr>
            <a:spLocks noGrp="1"/>
          </p:cNvSpPr>
          <p:nvPr/>
        </p:nvSpPr>
        <p:spPr>
          <a:xfrm>
            <a:off x="6072166" y="687269"/>
            <a:ext cx="2307261" cy="55630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144000" indent="-144000" algn="l" defTabSz="457200" rtl="0" eaLnBrk="1" latinLnBrk="0" hangingPunct="1">
              <a:lnSpc>
                <a:spcPct val="120000"/>
              </a:lnSpc>
              <a:spcBef>
                <a:spcPts val="8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1pPr>
            <a:lvl2pPr marL="360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2pPr>
            <a:lvl3pPr marL="576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3pPr>
            <a:lvl4pPr marL="792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1008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361"/>
              </a:spcBef>
              <a:buNone/>
            </a:pPr>
            <a:r>
              <a:rPr lang="sv-SE" sz="1587" b="1">
                <a:latin typeface="Lato" panose="020F0502020204030203" pitchFamily="34" charset="77"/>
              </a:rPr>
              <a:t>Offentlig måltid / restaurang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D58DC370-9E91-484A-A7AE-80D11DC34C64}"/>
              </a:ext>
            </a:extLst>
          </p:cNvPr>
          <p:cNvSpPr>
            <a:spLocks noGrp="1"/>
          </p:cNvSpPr>
          <p:nvPr/>
        </p:nvSpPr>
        <p:spPr>
          <a:xfrm>
            <a:off x="1839875" y="4040894"/>
            <a:ext cx="1874645" cy="26321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144000" indent="-144000" algn="l" defTabSz="457200" rtl="0" eaLnBrk="1" latinLnBrk="0" hangingPunct="1">
              <a:lnSpc>
                <a:spcPct val="120000"/>
              </a:lnSpc>
              <a:spcBef>
                <a:spcPts val="8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1pPr>
            <a:lvl2pPr marL="360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2pPr>
            <a:lvl3pPr marL="576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3pPr>
            <a:lvl4pPr marL="792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1008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361"/>
              </a:spcBef>
              <a:buNone/>
            </a:pPr>
            <a:r>
              <a:rPr lang="sv-SE" sz="1587" b="1" dirty="0">
                <a:latin typeface="Lato" panose="020F0502020204030203" pitchFamily="34" charset="77"/>
              </a:rPr>
              <a:t>Standardägare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65F8B192-83DB-4E3C-A799-B01682EF0902}"/>
              </a:ext>
            </a:extLst>
          </p:cNvPr>
          <p:cNvSpPr>
            <a:spLocks noGrp="1"/>
          </p:cNvSpPr>
          <p:nvPr/>
        </p:nvSpPr>
        <p:spPr>
          <a:xfrm>
            <a:off x="8063471" y="1852922"/>
            <a:ext cx="1874645" cy="55630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144000" indent="-144000" algn="l" defTabSz="457200" rtl="0" eaLnBrk="1" latinLnBrk="0" hangingPunct="1">
              <a:lnSpc>
                <a:spcPct val="120000"/>
              </a:lnSpc>
              <a:spcBef>
                <a:spcPts val="8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1pPr>
            <a:lvl2pPr marL="360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2pPr>
            <a:lvl3pPr marL="576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3pPr>
            <a:lvl4pPr marL="792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1008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361"/>
              </a:spcBef>
              <a:buNone/>
            </a:pPr>
            <a:r>
              <a:rPr lang="sv-SE" sz="1587" b="1" dirty="0">
                <a:latin typeface="Lato" panose="020F0502020204030203" pitchFamily="34" charset="77"/>
              </a:rPr>
              <a:t>Offentlig verksamhet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D1FE99D0-55D7-48D1-A2E8-BEBB98F5D04D}"/>
              </a:ext>
            </a:extLst>
          </p:cNvPr>
          <p:cNvSpPr>
            <a:spLocks noGrp="1"/>
          </p:cNvSpPr>
          <p:nvPr/>
        </p:nvSpPr>
        <p:spPr>
          <a:xfrm>
            <a:off x="2013893" y="404385"/>
            <a:ext cx="1874645" cy="55630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144000" indent="-144000" algn="l" defTabSz="457200" rtl="0" eaLnBrk="1" latinLnBrk="0" hangingPunct="1">
              <a:lnSpc>
                <a:spcPct val="120000"/>
              </a:lnSpc>
              <a:spcBef>
                <a:spcPts val="8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1pPr>
            <a:lvl2pPr marL="360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2pPr>
            <a:lvl3pPr marL="576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3pPr>
            <a:lvl4pPr marL="792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1008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361"/>
              </a:spcBef>
              <a:buNone/>
            </a:pPr>
            <a:r>
              <a:rPr lang="sv-SE" sz="1587" b="1" dirty="0">
                <a:latin typeface="Lato" panose="020F0502020204030203" pitchFamily="34" charset="77"/>
              </a:rPr>
              <a:t>Dagligvaruhandel / grossister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C7860B5E-1C01-4F93-B680-C701B2D10148}"/>
              </a:ext>
            </a:extLst>
          </p:cNvPr>
          <p:cNvSpPr>
            <a:spLocks noGrp="1"/>
          </p:cNvSpPr>
          <p:nvPr/>
        </p:nvSpPr>
        <p:spPr>
          <a:xfrm>
            <a:off x="4208192" y="120709"/>
            <a:ext cx="1874645" cy="26321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144000" indent="-144000" algn="l" defTabSz="457200" rtl="0" eaLnBrk="1" latinLnBrk="0" hangingPunct="1">
              <a:lnSpc>
                <a:spcPct val="120000"/>
              </a:lnSpc>
              <a:spcBef>
                <a:spcPts val="8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1pPr>
            <a:lvl2pPr marL="360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2pPr>
            <a:lvl3pPr marL="576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3pPr>
            <a:lvl4pPr marL="792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1008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361"/>
              </a:spcBef>
              <a:buNone/>
            </a:pPr>
            <a:r>
              <a:rPr lang="sv-SE" sz="1587" b="1">
                <a:latin typeface="Lato" panose="020F0502020204030203" pitchFamily="34" charset="77"/>
              </a:rPr>
              <a:t>Forskning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4F3D4A75-66B2-4807-9DE6-8EC3D4373A81}"/>
              </a:ext>
            </a:extLst>
          </p:cNvPr>
          <p:cNvSpPr>
            <a:spLocks noGrp="1"/>
          </p:cNvSpPr>
          <p:nvPr/>
        </p:nvSpPr>
        <p:spPr>
          <a:xfrm>
            <a:off x="4695675" y="3706748"/>
            <a:ext cx="1874645" cy="55630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144000" indent="-144000" algn="l" defTabSz="457200" rtl="0" eaLnBrk="1" latinLnBrk="0" hangingPunct="1">
              <a:lnSpc>
                <a:spcPct val="120000"/>
              </a:lnSpc>
              <a:spcBef>
                <a:spcPts val="8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1pPr>
            <a:lvl2pPr marL="360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2pPr>
            <a:lvl3pPr marL="576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3pPr>
            <a:lvl4pPr marL="792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1008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361"/>
              </a:spcBef>
              <a:buNone/>
            </a:pPr>
            <a:r>
              <a:rPr lang="sv-SE" sz="1587" b="1" dirty="0">
                <a:latin typeface="Lato" panose="020F0502020204030203" pitchFamily="34" charset="77"/>
              </a:rPr>
              <a:t>Plattforms-/verktygsutvecklare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205F60DE-F717-4EB8-A60B-978766751323}"/>
              </a:ext>
            </a:extLst>
          </p:cNvPr>
          <p:cNvSpPr>
            <a:spLocks noGrp="1"/>
          </p:cNvSpPr>
          <p:nvPr/>
        </p:nvSpPr>
        <p:spPr>
          <a:xfrm>
            <a:off x="7033206" y="3914648"/>
            <a:ext cx="1874645" cy="55630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144000" indent="-144000" algn="l" defTabSz="457200" rtl="0" eaLnBrk="1" latinLnBrk="0" hangingPunct="1">
              <a:lnSpc>
                <a:spcPct val="120000"/>
              </a:lnSpc>
              <a:spcBef>
                <a:spcPts val="8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1pPr>
            <a:lvl2pPr marL="360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2pPr>
            <a:lvl3pPr marL="576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3pPr>
            <a:lvl4pPr marL="792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1008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361"/>
              </a:spcBef>
              <a:buNone/>
            </a:pPr>
            <a:r>
              <a:rPr lang="sv-SE" sz="1587" b="1" dirty="0">
                <a:latin typeface="Lato" panose="020F0502020204030203" pitchFamily="34" charset="77"/>
              </a:rPr>
              <a:t>Bransch-organisationer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58E3233F-E697-40B1-9444-60BE916A7A8D}"/>
              </a:ext>
            </a:extLst>
          </p:cNvPr>
          <p:cNvSpPr>
            <a:spLocks noGrp="1"/>
          </p:cNvSpPr>
          <p:nvPr/>
        </p:nvSpPr>
        <p:spPr>
          <a:xfrm>
            <a:off x="8728618" y="3036376"/>
            <a:ext cx="1874645" cy="26321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144000" indent="-144000" algn="l" defTabSz="457200" rtl="0" eaLnBrk="1" latinLnBrk="0" hangingPunct="1">
              <a:lnSpc>
                <a:spcPct val="120000"/>
              </a:lnSpc>
              <a:spcBef>
                <a:spcPts val="8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1pPr>
            <a:lvl2pPr marL="360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2pPr>
            <a:lvl3pPr marL="576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3pPr>
            <a:lvl4pPr marL="792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4pPr>
            <a:lvl5pPr marL="1008000" indent="-1440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Roboto Mono" pitchFamily="2" charset="0"/>
                <a:ea typeface="Roboto Mono" pitchFamily="2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361"/>
              </a:spcBef>
              <a:buNone/>
            </a:pPr>
            <a:r>
              <a:rPr lang="sv-SE" sz="1587" b="1" dirty="0">
                <a:latin typeface="Lato" panose="020F0502020204030203" pitchFamily="34" charset="77"/>
              </a:rPr>
              <a:t>NGO:s</a:t>
            </a:r>
          </a:p>
        </p:txBody>
      </p:sp>
      <p:pic>
        <p:nvPicPr>
          <p:cNvPr id="6" name="Bild 5" descr="Möte kontur">
            <a:extLst>
              <a:ext uri="{FF2B5EF4-FFF2-40B4-BE49-F238E27FC236}">
                <a16:creationId xmlns:a16="http://schemas.microsoft.com/office/drawing/2014/main" id="{E49C3124-7488-4BA2-9553-980DA415F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9555" y="2085526"/>
            <a:ext cx="844883" cy="844883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06816C2-4296-205F-FD98-24C6BECE3B24}"/>
              </a:ext>
            </a:extLst>
          </p:cNvPr>
          <p:cNvSpPr/>
          <p:nvPr/>
        </p:nvSpPr>
        <p:spPr>
          <a:xfrm>
            <a:off x="4662144" y="1015682"/>
            <a:ext cx="952011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 dirty="0">
                <a:solidFill>
                  <a:sysClr val="windowText" lastClr="000000"/>
                </a:solidFill>
              </a:rPr>
              <a:t>IVL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37CCCC3-3F98-3FD8-B533-AE3974652509}"/>
              </a:ext>
            </a:extLst>
          </p:cNvPr>
          <p:cNvSpPr/>
          <p:nvPr/>
        </p:nvSpPr>
        <p:spPr>
          <a:xfrm>
            <a:off x="5677479" y="4908693"/>
            <a:ext cx="954080" cy="503036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 dirty="0" err="1">
                <a:solidFill>
                  <a:sysClr val="windowText" lastClr="000000"/>
                </a:solidFill>
              </a:rPr>
              <a:t>Improvin</a:t>
            </a:r>
            <a:r>
              <a:rPr lang="sv-SE" sz="1361" dirty="0">
                <a:solidFill>
                  <a:sysClr val="windowText" lastClr="000000"/>
                </a:solidFill>
              </a:rPr>
              <a:t>’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CE43F60-8E45-1679-2733-46C6F3512DA7}"/>
              </a:ext>
            </a:extLst>
          </p:cNvPr>
          <p:cNvSpPr/>
          <p:nvPr/>
        </p:nvSpPr>
        <p:spPr>
          <a:xfrm>
            <a:off x="4662927" y="4917210"/>
            <a:ext cx="976645" cy="486002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 dirty="0" err="1">
                <a:solidFill>
                  <a:sysClr val="windowText" lastClr="000000"/>
                </a:solidFill>
              </a:rPr>
              <a:t>Klimato</a:t>
            </a:r>
            <a:endParaRPr lang="sv-SE" sz="1361" dirty="0">
              <a:solidFill>
                <a:sysClr val="windowText" lastClr="000000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BB071E4-759B-D954-0762-614C70FD77BD}"/>
              </a:ext>
            </a:extLst>
          </p:cNvPr>
          <p:cNvSpPr/>
          <p:nvPr/>
        </p:nvSpPr>
        <p:spPr>
          <a:xfrm>
            <a:off x="2967950" y="1594562"/>
            <a:ext cx="966741" cy="552243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61" dirty="0">
                <a:solidFill>
                  <a:sysClr val="windowText" lastClr="000000"/>
                </a:solidFill>
              </a:rPr>
              <a:t>Axfood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9B921A5-0425-E04A-1BF0-A8702CBCE3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8499007"/>
              </p:ext>
            </p:extLst>
          </p:nvPr>
        </p:nvGraphicFramePr>
        <p:xfrm>
          <a:off x="0" y="5629227"/>
          <a:ext cx="10364198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27200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A0A47AF-410E-2423-9208-1A4701E9C942}"/>
              </a:ext>
            </a:extLst>
          </p:cNvPr>
          <p:cNvSpPr/>
          <p:nvPr/>
        </p:nvSpPr>
        <p:spPr>
          <a:xfrm>
            <a:off x="9601200" y="4901609"/>
            <a:ext cx="616688" cy="72761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tailEnd type="triangle" w="lg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EB7318D4-7188-BE5C-AA90-C9031E09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37" y="313606"/>
            <a:ext cx="5103148" cy="622828"/>
          </a:xfrm>
        </p:spPr>
        <p:txBody>
          <a:bodyPr/>
          <a:lstStyle/>
          <a:p>
            <a:r>
              <a:rPr lang="sv-SE" sz="2800" dirty="0"/>
              <a:t>Livscykelanalys (LCA)-metoder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23715133-2CC7-BFB9-8547-BBEA0B51C661}"/>
              </a:ext>
            </a:extLst>
          </p:cNvPr>
          <p:cNvSpPr txBox="1">
            <a:spLocks/>
          </p:cNvSpPr>
          <p:nvPr/>
        </p:nvSpPr>
        <p:spPr>
          <a:xfrm>
            <a:off x="302137" y="1383018"/>
            <a:ext cx="4471449" cy="3344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2000" indent="-216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16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16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Finns många olika biodiversitets-LCA-metoder för att beräkna/kvantifiera påverkan på livsmedel</a:t>
            </a:r>
          </a:p>
          <a:p>
            <a:pPr lvl="1"/>
            <a:r>
              <a:rPr lang="sv-SE" sz="1400" dirty="0"/>
              <a:t>Hela eller delar av värdekedjan</a:t>
            </a:r>
          </a:p>
          <a:p>
            <a:pPr lvl="1"/>
            <a:r>
              <a:rPr lang="sv-SE" sz="1400" dirty="0"/>
              <a:t>Aspekt(er): markanvändning, klimat, övergödning, ekotoxicitet och/eller </a:t>
            </a:r>
            <a:r>
              <a:rPr lang="sv-SE" sz="1400" dirty="0" err="1"/>
              <a:t>invasiva</a:t>
            </a:r>
            <a:r>
              <a:rPr lang="sv-SE" sz="1400" dirty="0"/>
              <a:t> arter m.m.</a:t>
            </a:r>
          </a:p>
          <a:p>
            <a:r>
              <a:rPr lang="en-US" dirty="0"/>
              <a:t>Vi </a:t>
            </a:r>
            <a:r>
              <a:rPr lang="en-US" dirty="0" err="1"/>
              <a:t>valde</a:t>
            </a:r>
            <a:r>
              <a:rPr lang="en-US" dirty="0"/>
              <a:t> den </a:t>
            </a:r>
            <a:r>
              <a:rPr lang="en-US" dirty="0" err="1"/>
              <a:t>metod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rekommenderas</a:t>
            </a:r>
            <a:r>
              <a:rPr lang="en-US" dirty="0"/>
              <a:t> av UNEP-SETAC Life Cycle Initiative</a:t>
            </a:r>
            <a:endParaRPr lang="sv-SE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B252598-14E9-1EFB-9505-C3353A1E1A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0339332"/>
              </p:ext>
            </p:extLst>
          </p:nvPr>
        </p:nvGraphicFramePr>
        <p:xfrm>
          <a:off x="0" y="5629227"/>
          <a:ext cx="10364198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Bildobjekt 6">
            <a:extLst>
              <a:ext uri="{FF2B5EF4-FFF2-40B4-BE49-F238E27FC236}">
                <a16:creationId xmlns:a16="http://schemas.microsoft.com/office/drawing/2014/main" id="{F35EC3DD-5B01-5018-028F-0F3BB77D1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4"/>
          <a:stretch/>
        </p:blipFill>
        <p:spPr bwMode="auto">
          <a:xfrm>
            <a:off x="5826642" y="26822"/>
            <a:ext cx="4391246" cy="539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71CBE46-2A77-96D2-0A98-DC698B73FCC8}"/>
              </a:ext>
            </a:extLst>
          </p:cNvPr>
          <p:cNvSpPr txBox="1"/>
          <p:nvPr/>
        </p:nvSpPr>
        <p:spPr>
          <a:xfrm>
            <a:off x="8606161" y="5357797"/>
            <a:ext cx="17580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Roboto Mono" pitchFamily="2" charset="0"/>
                <a:ea typeface="Roboto Mono" pitchFamily="2" charset="0"/>
                <a:hlinkClick r:id="rId9"/>
              </a:rPr>
              <a:t>Horn et al. 2023</a:t>
            </a:r>
            <a:endParaRPr lang="sv-SE" sz="1200" dirty="0">
              <a:latin typeface="Roboto Mono" pitchFamily="2" charset="0"/>
              <a:ea typeface="Roboto Mono" pitchFamily="2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420549E-4AF7-CC79-7920-B97E6CDA00F0}"/>
              </a:ext>
            </a:extLst>
          </p:cNvPr>
          <p:cNvSpPr/>
          <p:nvPr/>
        </p:nvSpPr>
        <p:spPr>
          <a:xfrm>
            <a:off x="8834438" y="26823"/>
            <a:ext cx="616688" cy="5390996"/>
          </a:xfrm>
          <a:prstGeom prst="rect">
            <a:avLst/>
          </a:prstGeom>
          <a:noFill/>
          <a:ln>
            <a:tailEnd type="triangle" w="lg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259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DAA2813F-82B7-459E-84CD-74161311E78B}"/>
              </a:ext>
            </a:extLst>
          </p:cNvPr>
          <p:cNvSpPr/>
          <p:nvPr/>
        </p:nvSpPr>
        <p:spPr>
          <a:xfrm>
            <a:off x="5869473" y="1719182"/>
            <a:ext cx="2659263" cy="1235001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8407"/>
            <a:r>
              <a:rPr lang="sv-SE" sz="1200" b="1" dirty="0">
                <a:solidFill>
                  <a:prstClr val="white"/>
                </a:solidFill>
                <a:latin typeface="Lato"/>
              </a:rPr>
              <a:t>Gården</a:t>
            </a:r>
          </a:p>
          <a:p>
            <a:pPr algn="ctr" defTabSz="518407"/>
            <a:r>
              <a:rPr lang="sv-SE" sz="1200" dirty="0">
                <a:solidFill>
                  <a:prstClr val="white"/>
                </a:solidFill>
                <a:latin typeface="Lato"/>
              </a:rPr>
              <a:t>Mjölken produceras på en svensk gård, hur ser den biologisk mångfalden ut där? Odling av foder och bete (kan vara både negativ och positiv påverkan)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D4B6A8B-A381-44F7-BF82-5816925EF21B}"/>
              </a:ext>
            </a:extLst>
          </p:cNvPr>
          <p:cNvSpPr/>
          <p:nvPr/>
        </p:nvSpPr>
        <p:spPr>
          <a:xfrm>
            <a:off x="3311569" y="594973"/>
            <a:ext cx="2337253" cy="123500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8407"/>
            <a:r>
              <a:rPr lang="sv-SE" sz="1200" b="1" dirty="0">
                <a:solidFill>
                  <a:prstClr val="white"/>
                </a:solidFill>
                <a:latin typeface="Lato"/>
              </a:rPr>
              <a:t>Importerat foder</a:t>
            </a:r>
          </a:p>
          <a:p>
            <a:pPr algn="ctr" defTabSz="518407"/>
            <a:r>
              <a:rPr lang="sv-SE" sz="1200" dirty="0">
                <a:solidFill>
                  <a:prstClr val="white"/>
                </a:solidFill>
                <a:latin typeface="Lato"/>
              </a:rPr>
              <a:t>Gården köper in foder från andra svenska gårdar men också kanske från andra EU-länder och Sydamerika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6A12DE2-D335-4B12-8B94-0DAD9FC62C35}"/>
              </a:ext>
            </a:extLst>
          </p:cNvPr>
          <p:cNvSpPr/>
          <p:nvPr/>
        </p:nvSpPr>
        <p:spPr>
          <a:xfrm>
            <a:off x="3303078" y="3207831"/>
            <a:ext cx="2337253" cy="123500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8407"/>
            <a:r>
              <a:rPr lang="sv-SE" sz="1200" b="1" dirty="0">
                <a:solidFill>
                  <a:schemeClr val="tx1"/>
                </a:solidFill>
                <a:latin typeface="Lato"/>
              </a:rPr>
              <a:t>Andra insatsmedel</a:t>
            </a:r>
          </a:p>
          <a:p>
            <a:pPr algn="ctr" defTabSz="518407"/>
            <a:r>
              <a:rPr lang="sv-SE" sz="1200" dirty="0">
                <a:solidFill>
                  <a:schemeClr val="tx1"/>
                </a:solidFill>
                <a:latin typeface="Lato"/>
              </a:rPr>
              <a:t>För foderodling behövs mineralgödsel, fossila bränslen och andra inputs som har en negativ påverkan på naturen vid extrahering och produktion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6FBE174-D19A-4F65-B9CD-030DADFD3255}"/>
              </a:ext>
            </a:extLst>
          </p:cNvPr>
          <p:cNvSpPr/>
          <p:nvPr/>
        </p:nvSpPr>
        <p:spPr>
          <a:xfrm>
            <a:off x="3311569" y="1921316"/>
            <a:ext cx="2337253" cy="116642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8407"/>
            <a:r>
              <a:rPr lang="sv-SE" sz="1200" b="1" dirty="0">
                <a:solidFill>
                  <a:schemeClr val="tx1"/>
                </a:solidFill>
                <a:latin typeface="Lato"/>
              </a:rPr>
              <a:t>El</a:t>
            </a:r>
          </a:p>
          <a:p>
            <a:pPr algn="ctr" defTabSz="518407"/>
            <a:r>
              <a:rPr lang="sv-SE" sz="1200" dirty="0">
                <a:solidFill>
                  <a:schemeClr val="tx1"/>
                </a:solidFill>
                <a:latin typeface="Lato"/>
              </a:rPr>
              <a:t>Det går åt el i systemet, som produceras till exempel via vattenkraft, som påverkar naturen negativt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31AB0BB-C834-4F5A-B498-5603EA948B23}"/>
              </a:ext>
            </a:extLst>
          </p:cNvPr>
          <p:cNvSpPr/>
          <p:nvPr/>
        </p:nvSpPr>
        <p:spPr>
          <a:xfrm>
            <a:off x="8825190" y="1771067"/>
            <a:ext cx="1462947" cy="122360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8407"/>
            <a:r>
              <a:rPr lang="sv-SE" sz="1200" b="1" dirty="0">
                <a:solidFill>
                  <a:schemeClr val="tx1"/>
                </a:solidFill>
                <a:latin typeface="Lato"/>
              </a:rPr>
              <a:t>Förpackning</a:t>
            </a:r>
          </a:p>
          <a:p>
            <a:pPr algn="ctr" defTabSz="518407"/>
            <a:r>
              <a:rPr lang="sv-SE" sz="1200" dirty="0">
                <a:solidFill>
                  <a:schemeClr val="tx1"/>
                </a:solidFill>
                <a:latin typeface="Lato"/>
              </a:rPr>
              <a:t>För att tillverka mjölkförpackningen behövs träråvara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73CDF77A-1A7D-4255-89AF-C02C0EC15243}"/>
              </a:ext>
            </a:extLst>
          </p:cNvPr>
          <p:cNvSpPr txBox="1"/>
          <p:nvPr/>
        </p:nvSpPr>
        <p:spPr>
          <a:xfrm>
            <a:off x="3303078" y="4554931"/>
            <a:ext cx="6900767" cy="39259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sv-SE"/>
            </a:defPPr>
            <a:lvl1pPr algn="ctr" defTabSz="609585">
              <a:defRPr sz="1200" b="1">
                <a:solidFill>
                  <a:schemeClr val="tx1"/>
                </a:solidFill>
                <a:latin typeface="Lato"/>
              </a:defRPr>
            </a:lvl1pPr>
          </a:lstStyle>
          <a:p>
            <a:pPr defTabSz="518407"/>
            <a:r>
              <a:rPr lang="sv-SE" dirty="0">
                <a:solidFill>
                  <a:srgbClr val="000000"/>
                </a:solidFill>
              </a:rPr>
              <a:t>Utsläpp till luft, mark och vatten från hela systemet påverkar den biologiska mångfalden</a:t>
            </a:r>
          </a:p>
        </p:txBody>
      </p:sp>
      <p:cxnSp>
        <p:nvCxnSpPr>
          <p:cNvPr id="17" name="Rak pilkoppling 16">
            <a:extLst>
              <a:ext uri="{FF2B5EF4-FFF2-40B4-BE49-F238E27FC236}">
                <a16:creationId xmlns:a16="http://schemas.microsoft.com/office/drawing/2014/main" id="{0D321224-FDA3-4236-AA48-2FABE46DBAF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648822" y="1212474"/>
            <a:ext cx="297430" cy="557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4F8CD53D-4A05-4638-B753-EF7D61ADFB15}"/>
              </a:ext>
            </a:extLst>
          </p:cNvPr>
          <p:cNvCxnSpPr>
            <a:cxnSpLocks/>
          </p:cNvCxnSpPr>
          <p:nvPr/>
        </p:nvCxnSpPr>
        <p:spPr>
          <a:xfrm>
            <a:off x="5648821" y="2362669"/>
            <a:ext cx="2206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ak pilkoppling 19">
            <a:extLst>
              <a:ext uri="{FF2B5EF4-FFF2-40B4-BE49-F238E27FC236}">
                <a16:creationId xmlns:a16="http://schemas.microsoft.com/office/drawing/2014/main" id="{E946AB7F-C5EC-41DB-BD95-9DF1AFF90083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5640331" y="3566937"/>
            <a:ext cx="297429" cy="258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Rak pilkoppling 24">
            <a:extLst>
              <a:ext uri="{FF2B5EF4-FFF2-40B4-BE49-F238E27FC236}">
                <a16:creationId xmlns:a16="http://schemas.microsoft.com/office/drawing/2014/main" id="{7D868084-D58C-4637-AD2F-48D9EDE0D623}"/>
              </a:ext>
            </a:extLst>
          </p:cNvPr>
          <p:cNvCxnSpPr>
            <a:cxnSpLocks/>
          </p:cNvCxnSpPr>
          <p:nvPr/>
        </p:nvCxnSpPr>
        <p:spPr>
          <a:xfrm>
            <a:off x="8528736" y="2362669"/>
            <a:ext cx="2206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ktangel 20">
            <a:extLst>
              <a:ext uri="{FF2B5EF4-FFF2-40B4-BE49-F238E27FC236}">
                <a16:creationId xmlns:a16="http://schemas.microsoft.com/office/drawing/2014/main" id="{AA598278-12C7-A21F-008A-58E628726FF0}"/>
              </a:ext>
            </a:extLst>
          </p:cNvPr>
          <p:cNvSpPr/>
          <p:nvPr/>
        </p:nvSpPr>
        <p:spPr>
          <a:xfrm>
            <a:off x="0" y="248"/>
            <a:ext cx="2913755" cy="583197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14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759A25E-C356-45F7-B063-02044AE5C539}"/>
              </a:ext>
            </a:extLst>
          </p:cNvPr>
          <p:cNvSpPr txBox="1"/>
          <p:nvPr/>
        </p:nvSpPr>
        <p:spPr>
          <a:xfrm>
            <a:off x="235954" y="530746"/>
            <a:ext cx="2643959" cy="9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8407"/>
            <a:r>
              <a:rPr lang="sv-SE" sz="1814" i="1" dirty="0">
                <a:solidFill>
                  <a:srgbClr val="000000"/>
                </a:solidFill>
                <a:latin typeface="Lato"/>
              </a:rPr>
              <a:t>Hur mycket påverkar en liter mjölk den biologiska mångfalden?</a:t>
            </a:r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D8963EF9-04D6-70D6-4F88-AC7504F42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6741" y="1829974"/>
            <a:ext cx="1337054" cy="1913876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BE504310-F822-0FA7-2493-B3F9A6DDD61E}"/>
              </a:ext>
            </a:extLst>
          </p:cNvPr>
          <p:cNvSpPr txBox="1"/>
          <p:nvPr/>
        </p:nvSpPr>
        <p:spPr>
          <a:xfrm>
            <a:off x="389323" y="4447788"/>
            <a:ext cx="2337218" cy="47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47" dirty="0"/>
              <a:t>Vi är inte lika heltäckande som i klimatberäkningarna!</a:t>
            </a:r>
            <a:endParaRPr lang="en-GB" sz="1247" dirty="0"/>
          </a:p>
        </p:txBody>
      </p:sp>
    </p:spTree>
    <p:extLst>
      <p:ext uri="{BB962C8B-B14F-4D97-AF65-F5344CB8AC3E}">
        <p14:creationId xmlns:p14="http://schemas.microsoft.com/office/powerpoint/2010/main" val="2141708303"/>
      </p:ext>
    </p:extLst>
  </p:cSld>
  <p:clrMapOvr>
    <a:masterClrMapping/>
  </p:clrMapOvr>
</p:sld>
</file>

<file path=ppt/theme/theme1.xml><?xml version="1.0" encoding="utf-8"?>
<a:theme xmlns:a="http://schemas.openxmlformats.org/drawingml/2006/main" name="RISE">
  <a:themeElements>
    <a:clrScheme name="RISE">
      <a:dk1>
        <a:srgbClr val="000000"/>
      </a:dk1>
      <a:lt1>
        <a:sysClr val="window" lastClr="FFFFFF"/>
      </a:lt1>
      <a:dk2>
        <a:srgbClr val="222222"/>
      </a:dk2>
      <a:lt2>
        <a:srgbClr val="F0F0F0"/>
      </a:lt2>
      <a:accent1>
        <a:srgbClr val="009BA5"/>
      </a:accent1>
      <a:accent2>
        <a:srgbClr val="E83C63"/>
      </a:accent2>
      <a:accent3>
        <a:srgbClr val="FFE500"/>
      </a:accent3>
      <a:accent4>
        <a:srgbClr val="EBF5F0"/>
      </a:accent4>
      <a:accent5>
        <a:srgbClr val="FDE8DF"/>
      </a:accent5>
      <a:accent6>
        <a:srgbClr val="FFF7DD"/>
      </a:accent6>
      <a:hlink>
        <a:srgbClr val="000000"/>
      </a:hlink>
      <a:folHlink>
        <a:srgbClr val="000000"/>
      </a:folHlink>
    </a:clrScheme>
    <a:fontScheme name="RISE">
      <a:majorFont>
        <a:latin typeface="Code Pro Bold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25400">
          <a:noFill/>
          <a:miter lim="800000"/>
          <a:tailEnd type="triangle" w="lg" len="med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triangle" w="lg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custClrLst>
    <a:custClr name="RISE">
      <a:srgbClr val="8CC8C7"/>
    </a:custClr>
    <a:custClr name="RISE">
      <a:srgbClr val="F4A8AA"/>
    </a:custClr>
    <a:custClr name="RISE">
      <a:srgbClr val="FFEE8D"/>
    </a:custClr>
    <a:custClr name="RISE">
      <a:srgbClr val="0E4D64"/>
    </a:custClr>
    <a:custClr name="RISE">
      <a:srgbClr val="472D55"/>
    </a:custClr>
  </a:custClrLst>
  <a:extLst>
    <a:ext uri="{05A4C25C-085E-4340-85A3-A5531E510DB2}">
      <thm15:themeFamily xmlns:thm15="http://schemas.microsoft.com/office/thememl/2012/main" name="Presentation3" id="{4350959B-AD7F-FD43-8271-8DD58D467D28}" vid="{ED4B806B-8B40-E943-9416-9BBEAD2DA1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4ECA3C59E87B4AA8595D7AF05F2E72" ma:contentTypeVersion="10" ma:contentTypeDescription="Skapa ett nytt dokument." ma:contentTypeScope="" ma:versionID="b30f2a119c5ec718c0e6ea58f8ca8d35">
  <xsd:schema xmlns:xsd="http://www.w3.org/2001/XMLSchema" xmlns:xs="http://www.w3.org/2001/XMLSchema" xmlns:p="http://schemas.microsoft.com/office/2006/metadata/properties" xmlns:ns2="d44e3cd9-72b0-48f4-8c6e-01b895c8806f" xmlns:ns3="48bf5a78-e357-47de-8b5d-f85b0ac68f40" targetNamespace="http://schemas.microsoft.com/office/2006/metadata/properties" ma:root="true" ma:fieldsID="da8259d27540a5a09b9d565113be235e" ns2:_="" ns3:_="">
    <xsd:import namespace="d44e3cd9-72b0-48f4-8c6e-01b895c8806f"/>
    <xsd:import namespace="48bf5a78-e357-47de-8b5d-f85b0ac68f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e3cd9-72b0-48f4-8c6e-01b895c880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Bildmarkeringar" ma:readOnly="false" ma:fieldId="{5cf76f15-5ced-4ddc-b409-7134ff3c332f}" ma:taxonomyMulti="true" ma:sspId="416e829d-f284-4ff7-8186-3ac0651d97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bf5a78-e357-47de-8b5d-f85b0ac68f40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12d7412e-da4d-4051-8d28-f3355920ee43}" ma:internalName="TaxCatchAll" ma:showField="CatchAllData" ma:web="00ef3433-8aed-47b4-a766-b0d79ce07a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44e3cd9-72b0-48f4-8c6e-01b895c8806f">
      <Terms xmlns="http://schemas.microsoft.com/office/infopath/2007/PartnerControls"/>
    </lcf76f155ced4ddcb4097134ff3c332f>
    <TaxCatchAll xmlns="48bf5a78-e357-47de-8b5d-f85b0ac68f4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8DBCAB-7208-457C-8665-2BB3D53ED1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4e3cd9-72b0-48f4-8c6e-01b895c8806f"/>
    <ds:schemaRef ds:uri="48bf5a78-e357-47de-8b5d-f85b0ac68f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48bf5a78-e357-47de-8b5d-f85b0ac68f40"/>
    <ds:schemaRef ds:uri="http://purl.org/dc/terms/"/>
    <ds:schemaRef ds:uri="http://purl.org/dc/dcmitype/"/>
    <ds:schemaRef ds:uri="d44e3cd9-72b0-48f4-8c6e-01b895c8806f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RISE_PPT-mall_2023</Template>
  <TotalTime>2010</TotalTime>
  <Words>1103</Words>
  <Application>Microsoft Office PowerPoint</Application>
  <PresentationFormat>Anpassad</PresentationFormat>
  <Paragraphs>209</Paragraphs>
  <Slides>18</Slides>
  <Notes>10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5" baseType="lpstr">
      <vt:lpstr>Arial</vt:lpstr>
      <vt:lpstr>Lato Regular</vt:lpstr>
      <vt:lpstr>Code Pro Bold</vt:lpstr>
      <vt:lpstr>Calibri</vt:lpstr>
      <vt:lpstr>Roboto Mono</vt:lpstr>
      <vt:lpstr>Lato</vt:lpstr>
      <vt:lpstr>RISE</vt:lpstr>
      <vt:lpstr>PowerPoint-presentation</vt:lpstr>
      <vt:lpstr>Få företag sätter mål för- / mäter sin biodiversitetspåverkan idag</vt:lpstr>
      <vt:lpstr>Metoder/ramverk för att bedöma biodiversitets-påverkan</vt:lpstr>
      <vt:lpstr>PowerPoint-presentation</vt:lpstr>
      <vt:lpstr>RISE Klimatdatabas för livsmedel</vt:lpstr>
      <vt:lpstr>Biodiversitetsdatabas för livsmedel</vt:lpstr>
      <vt:lpstr>Biodiversitetsdatabasens  referensgrupp</vt:lpstr>
      <vt:lpstr>Livscykelanalys (LCA)-metoder</vt:lpstr>
      <vt:lpstr>PowerPoint-presentation</vt:lpstr>
      <vt:lpstr>Metoden</vt:lpstr>
      <vt:lpstr>PowerPoint-presentation</vt:lpstr>
      <vt:lpstr>Exempel på metodkompletteringar</vt:lpstr>
      <vt:lpstr>Enhet för biologisk mångfald</vt:lpstr>
      <vt:lpstr>PowerPoint-presentation</vt:lpstr>
      <vt:lpstr>Exempelutdrag från databasen</vt:lpstr>
      <vt:lpstr>Vidareutveckling av databasen</vt:lpstr>
      <vt:lpstr>CircHive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Karin Morell</dc:creator>
  <cp:keywords/>
  <dc:description/>
  <cp:lastModifiedBy>Axenhorn Christopher</cp:lastModifiedBy>
  <cp:revision>7</cp:revision>
  <cp:lastPrinted>2021-06-29T14:47:06Z</cp:lastPrinted>
  <dcterms:created xsi:type="dcterms:W3CDTF">2023-09-15T08:40:47Z</dcterms:created>
  <dcterms:modified xsi:type="dcterms:W3CDTF">2023-10-20T06:56:03Z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0x010100594ECA3C59E87B4AA8595D7AF05F2E72</vt:lpwstr>
  </property>
</Properties>
</file>